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256" r:id="rId2"/>
    <p:sldId id="270" r:id="rId3"/>
    <p:sldId id="306" r:id="rId4"/>
    <p:sldId id="289" r:id="rId5"/>
    <p:sldId id="257" r:id="rId6"/>
    <p:sldId id="307" r:id="rId7"/>
    <p:sldId id="304" r:id="rId8"/>
    <p:sldId id="273" r:id="rId9"/>
    <p:sldId id="269" r:id="rId10"/>
    <p:sldId id="312" r:id="rId11"/>
    <p:sldId id="291" r:id="rId12"/>
    <p:sldId id="317" r:id="rId13"/>
    <p:sldId id="301" r:id="rId14"/>
    <p:sldId id="280" r:id="rId15"/>
    <p:sldId id="296" r:id="rId16"/>
    <p:sldId id="295" r:id="rId17"/>
    <p:sldId id="325" r:id="rId18"/>
    <p:sldId id="282" r:id="rId19"/>
    <p:sldId id="324" r:id="rId20"/>
    <p:sldId id="326" r:id="rId21"/>
    <p:sldId id="315" r:id="rId22"/>
    <p:sldId id="327" r:id="rId2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5209" autoAdjust="0"/>
  </p:normalViewPr>
  <p:slideViewPr>
    <p:cSldViewPr>
      <p:cViewPr varScale="1">
        <p:scale>
          <a:sx n="109" d="100"/>
          <a:sy n="109" d="100"/>
        </p:scale>
        <p:origin x="167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0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#13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E50FE67-CF29-4D66-BF82-73B4F4C93587}" type="doc">
      <dgm:prSet loTypeId="urn:microsoft.com/office/officeart/2005/8/layout/list1" loCatId="list" qsTypeId="urn:microsoft.com/office/officeart/2005/8/quickstyle/simple1#10" qsCatId="simple" csTypeId="urn:microsoft.com/office/officeart/2005/8/colors/accent1_2#10" csCatId="accent1" phldr="1"/>
      <dgm:spPr/>
      <dgm:t>
        <a:bodyPr/>
        <a:lstStyle/>
        <a:p>
          <a:endParaRPr lang="ru-RU"/>
        </a:p>
      </dgm:t>
    </dgm:pt>
    <dgm:pt modelId="{9C1A2D14-1FE1-4CB9-83D2-362939CE1BCF}">
      <dgm:prSet phldrT="[Текст]" custT="1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1400" dirty="0">
              <a:solidFill>
                <a:srgbClr val="00133A"/>
              </a:solidFill>
              <a:latin typeface="Arial" pitchFamily="34" charset="0"/>
              <a:cs typeface="Arial" pitchFamily="34" charset="0"/>
            </a:rPr>
            <a:t>Социализация</a:t>
          </a:r>
        </a:p>
      </dgm:t>
    </dgm:pt>
    <dgm:pt modelId="{4D20F06E-2A95-4A1C-9E56-35001D97BC9B}" type="parTrans" cxnId="{2D4560B1-6288-4F8D-A291-55384EDD07A2}">
      <dgm:prSet/>
      <dgm:spPr/>
      <dgm:t>
        <a:bodyPr/>
        <a:lstStyle/>
        <a:p>
          <a:endParaRPr lang="ru-RU"/>
        </a:p>
      </dgm:t>
    </dgm:pt>
    <dgm:pt modelId="{F0025320-BD91-48F9-B89A-63FB3FD16C09}" type="sibTrans" cxnId="{2D4560B1-6288-4F8D-A291-55384EDD07A2}">
      <dgm:prSet/>
      <dgm:spPr/>
      <dgm:t>
        <a:bodyPr/>
        <a:lstStyle/>
        <a:p>
          <a:endParaRPr lang="ru-RU"/>
        </a:p>
      </dgm:t>
    </dgm:pt>
    <dgm:pt modelId="{3BD7F7A7-05C9-4064-AA77-D1A301F02ABD}">
      <dgm:prSet phldrT="[Текст]" custT="1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1400" dirty="0">
              <a:solidFill>
                <a:srgbClr val="00133A"/>
              </a:solidFill>
              <a:latin typeface="Arial" pitchFamily="34" charset="0"/>
              <a:cs typeface="Arial" pitchFamily="34" charset="0"/>
            </a:rPr>
            <a:t>Коммуникация</a:t>
          </a:r>
        </a:p>
      </dgm:t>
    </dgm:pt>
    <dgm:pt modelId="{69E9D4F7-5B1C-4214-A501-F34F23C10FF8}" type="parTrans" cxnId="{0A87E8CE-E25E-4ADA-A820-36339B912C7B}">
      <dgm:prSet/>
      <dgm:spPr/>
      <dgm:t>
        <a:bodyPr/>
        <a:lstStyle/>
        <a:p>
          <a:endParaRPr lang="ru-RU"/>
        </a:p>
      </dgm:t>
    </dgm:pt>
    <dgm:pt modelId="{73E45ED9-9260-44E2-837E-851D96E3E5C8}" type="sibTrans" cxnId="{0A87E8CE-E25E-4ADA-A820-36339B912C7B}">
      <dgm:prSet/>
      <dgm:spPr/>
      <dgm:t>
        <a:bodyPr/>
        <a:lstStyle/>
        <a:p>
          <a:endParaRPr lang="ru-RU"/>
        </a:p>
      </dgm:t>
    </dgm:pt>
    <dgm:pt modelId="{DEE90BE4-8CBD-42E2-A56A-6A0562D6BA0D}">
      <dgm:prSet phldrT="[Текст]" custT="1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1400" dirty="0">
              <a:solidFill>
                <a:srgbClr val="00133A"/>
              </a:solidFill>
              <a:latin typeface="Arial" pitchFamily="34" charset="0"/>
              <a:cs typeface="Arial" pitchFamily="34" charset="0"/>
            </a:rPr>
            <a:t>Художественное творчество</a:t>
          </a:r>
        </a:p>
      </dgm:t>
    </dgm:pt>
    <dgm:pt modelId="{25100865-6483-492E-B148-EEB1C1190717}" type="parTrans" cxnId="{F41A1F3B-D7EF-4840-AA12-1512F8B31605}">
      <dgm:prSet/>
      <dgm:spPr/>
      <dgm:t>
        <a:bodyPr/>
        <a:lstStyle/>
        <a:p>
          <a:endParaRPr lang="ru-RU"/>
        </a:p>
      </dgm:t>
    </dgm:pt>
    <dgm:pt modelId="{27BAA571-0EAA-4B00-9D54-C3F0E7660203}" type="sibTrans" cxnId="{F41A1F3B-D7EF-4840-AA12-1512F8B31605}">
      <dgm:prSet/>
      <dgm:spPr/>
      <dgm:t>
        <a:bodyPr/>
        <a:lstStyle/>
        <a:p>
          <a:endParaRPr lang="ru-RU"/>
        </a:p>
      </dgm:t>
    </dgm:pt>
    <dgm:pt modelId="{0D5B67FB-AD34-4797-99F6-02A16A825A49}">
      <dgm:prSet phldrT="[Текст]" custT="1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1400" dirty="0">
              <a:solidFill>
                <a:srgbClr val="00133A"/>
              </a:solidFill>
              <a:latin typeface="Arial" pitchFamily="34" charset="0"/>
              <a:cs typeface="Arial" pitchFamily="34" charset="0"/>
            </a:rPr>
            <a:t>Познание</a:t>
          </a:r>
        </a:p>
      </dgm:t>
    </dgm:pt>
    <dgm:pt modelId="{D9B0B320-D7EC-41B6-A910-90219DF812BB}" type="parTrans" cxnId="{BA6DDD85-D3E3-4826-BF87-4C5AC0297F0E}">
      <dgm:prSet/>
      <dgm:spPr/>
      <dgm:t>
        <a:bodyPr/>
        <a:lstStyle/>
        <a:p>
          <a:endParaRPr lang="ru-RU"/>
        </a:p>
      </dgm:t>
    </dgm:pt>
    <dgm:pt modelId="{0A1BB402-C968-4185-83E2-36CA2930992D}" type="sibTrans" cxnId="{BA6DDD85-D3E3-4826-BF87-4C5AC0297F0E}">
      <dgm:prSet/>
      <dgm:spPr/>
      <dgm:t>
        <a:bodyPr/>
        <a:lstStyle/>
        <a:p>
          <a:endParaRPr lang="ru-RU"/>
        </a:p>
      </dgm:t>
    </dgm:pt>
    <dgm:pt modelId="{B2E14198-23D7-4279-ACFD-B9166A571E03}">
      <dgm:prSet phldrT="[Текст]" custT="1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1400" dirty="0">
              <a:solidFill>
                <a:srgbClr val="00133A"/>
              </a:solidFill>
              <a:latin typeface="Arial" pitchFamily="34" charset="0"/>
              <a:cs typeface="Arial" pitchFamily="34" charset="0"/>
            </a:rPr>
            <a:t>Музыка</a:t>
          </a:r>
        </a:p>
      </dgm:t>
    </dgm:pt>
    <dgm:pt modelId="{78E260E6-2758-42D8-8628-9BF08A72322F}" type="parTrans" cxnId="{AB4FFC59-2639-4138-8651-10C2FD0AA59E}">
      <dgm:prSet/>
      <dgm:spPr/>
      <dgm:t>
        <a:bodyPr/>
        <a:lstStyle/>
        <a:p>
          <a:endParaRPr lang="ru-RU"/>
        </a:p>
      </dgm:t>
    </dgm:pt>
    <dgm:pt modelId="{A956074F-EB9E-489E-B57E-7C044CE14D19}" type="sibTrans" cxnId="{AB4FFC59-2639-4138-8651-10C2FD0AA59E}">
      <dgm:prSet/>
      <dgm:spPr/>
      <dgm:t>
        <a:bodyPr/>
        <a:lstStyle/>
        <a:p>
          <a:endParaRPr lang="ru-RU"/>
        </a:p>
      </dgm:t>
    </dgm:pt>
    <dgm:pt modelId="{D54B752D-F26B-4BB6-A295-5366684E51B2}">
      <dgm:prSet phldrT="[Текст]" custT="1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1400" dirty="0">
              <a:solidFill>
                <a:srgbClr val="00133A"/>
              </a:solidFill>
              <a:latin typeface="Arial" pitchFamily="34" charset="0"/>
              <a:cs typeface="Arial" pitchFamily="34" charset="0"/>
            </a:rPr>
            <a:t>Физическая  культура</a:t>
          </a:r>
        </a:p>
      </dgm:t>
    </dgm:pt>
    <dgm:pt modelId="{9728EBCF-7D13-4D1B-AF07-E53B1CCFAE2A}" type="parTrans" cxnId="{98C8BEF7-210F-459B-A332-CCFA841017B9}">
      <dgm:prSet/>
      <dgm:spPr/>
      <dgm:t>
        <a:bodyPr/>
        <a:lstStyle/>
        <a:p>
          <a:endParaRPr lang="ru-RU"/>
        </a:p>
      </dgm:t>
    </dgm:pt>
    <dgm:pt modelId="{5FF495BC-962B-4400-ACC4-3D745687BF65}" type="sibTrans" cxnId="{98C8BEF7-210F-459B-A332-CCFA841017B9}">
      <dgm:prSet/>
      <dgm:spPr/>
      <dgm:t>
        <a:bodyPr/>
        <a:lstStyle/>
        <a:p>
          <a:endParaRPr lang="ru-RU"/>
        </a:p>
      </dgm:t>
    </dgm:pt>
    <dgm:pt modelId="{44D30935-B2D8-4DEC-B973-D8A28FA5A0A3}" type="pres">
      <dgm:prSet presAssocID="{6E50FE67-CF29-4D66-BF82-73B4F4C93587}" presName="linear" presStyleCnt="0">
        <dgm:presLayoutVars>
          <dgm:dir/>
          <dgm:animLvl val="lvl"/>
          <dgm:resizeHandles val="exact"/>
        </dgm:presLayoutVars>
      </dgm:prSet>
      <dgm:spPr/>
    </dgm:pt>
    <dgm:pt modelId="{E2B7768F-7373-44F0-860E-699D8BCA13D1}" type="pres">
      <dgm:prSet presAssocID="{9C1A2D14-1FE1-4CB9-83D2-362939CE1BCF}" presName="parentLin" presStyleCnt="0"/>
      <dgm:spPr/>
    </dgm:pt>
    <dgm:pt modelId="{75237434-F044-4980-93D5-65F3DC872E5A}" type="pres">
      <dgm:prSet presAssocID="{9C1A2D14-1FE1-4CB9-83D2-362939CE1BCF}" presName="parentLeftMargin" presStyleLbl="node1" presStyleIdx="0" presStyleCnt="6"/>
      <dgm:spPr/>
    </dgm:pt>
    <dgm:pt modelId="{BC045A26-B030-46D9-96FC-103EFA8EF4A4}" type="pres">
      <dgm:prSet presAssocID="{9C1A2D14-1FE1-4CB9-83D2-362939CE1BCF}" presName="parentText" presStyleLbl="node1" presStyleIdx="0" presStyleCnt="6">
        <dgm:presLayoutVars>
          <dgm:chMax val="0"/>
          <dgm:bulletEnabled val="1"/>
        </dgm:presLayoutVars>
      </dgm:prSet>
      <dgm:spPr/>
    </dgm:pt>
    <dgm:pt modelId="{8A8BD94E-903B-40B7-940A-B9CCE49744A8}" type="pres">
      <dgm:prSet presAssocID="{9C1A2D14-1FE1-4CB9-83D2-362939CE1BCF}" presName="negativeSpace" presStyleCnt="0"/>
      <dgm:spPr/>
    </dgm:pt>
    <dgm:pt modelId="{C47B079F-BDFB-4A92-A630-3CDA46A24DEB}" type="pres">
      <dgm:prSet presAssocID="{9C1A2D14-1FE1-4CB9-83D2-362939CE1BCF}" presName="childText" presStyleLbl="conFgAcc1" presStyleIdx="0" presStyleCnt="6" custLinFactNeighborY="20215">
        <dgm:presLayoutVars>
          <dgm:bulletEnabled val="1"/>
        </dgm:presLayoutVars>
      </dgm:prSet>
      <dgm:spPr>
        <a:ln>
          <a:solidFill>
            <a:srgbClr val="00B050"/>
          </a:solidFill>
        </a:ln>
      </dgm:spPr>
    </dgm:pt>
    <dgm:pt modelId="{0CE82E8D-453D-4466-99B3-E1760984A7E7}" type="pres">
      <dgm:prSet presAssocID="{F0025320-BD91-48F9-B89A-63FB3FD16C09}" presName="spaceBetweenRectangles" presStyleCnt="0"/>
      <dgm:spPr/>
    </dgm:pt>
    <dgm:pt modelId="{36976120-64DA-4A47-9F0E-FB0AA93DCA69}" type="pres">
      <dgm:prSet presAssocID="{3BD7F7A7-05C9-4064-AA77-D1A301F02ABD}" presName="parentLin" presStyleCnt="0"/>
      <dgm:spPr/>
    </dgm:pt>
    <dgm:pt modelId="{6BBA1751-96A3-4B3E-8682-6E2934362D76}" type="pres">
      <dgm:prSet presAssocID="{3BD7F7A7-05C9-4064-AA77-D1A301F02ABD}" presName="parentLeftMargin" presStyleLbl="node1" presStyleIdx="0" presStyleCnt="6"/>
      <dgm:spPr/>
    </dgm:pt>
    <dgm:pt modelId="{BFC043B9-C28D-4950-9DC0-250853F8BA6D}" type="pres">
      <dgm:prSet presAssocID="{3BD7F7A7-05C9-4064-AA77-D1A301F02ABD}" presName="parentText" presStyleLbl="node1" presStyleIdx="1" presStyleCnt="6">
        <dgm:presLayoutVars>
          <dgm:chMax val="0"/>
          <dgm:bulletEnabled val="1"/>
        </dgm:presLayoutVars>
      </dgm:prSet>
      <dgm:spPr/>
    </dgm:pt>
    <dgm:pt modelId="{91399747-4B05-47DC-96D1-FF51B7CCBD44}" type="pres">
      <dgm:prSet presAssocID="{3BD7F7A7-05C9-4064-AA77-D1A301F02ABD}" presName="negativeSpace" presStyleCnt="0"/>
      <dgm:spPr/>
    </dgm:pt>
    <dgm:pt modelId="{9EEEE863-2399-482E-92A6-028139FE044F}" type="pres">
      <dgm:prSet presAssocID="{3BD7F7A7-05C9-4064-AA77-D1A301F02ABD}" presName="childText" presStyleLbl="conFgAcc1" presStyleIdx="1" presStyleCnt="6">
        <dgm:presLayoutVars>
          <dgm:bulletEnabled val="1"/>
        </dgm:presLayoutVars>
      </dgm:prSet>
      <dgm:spPr>
        <a:ln>
          <a:solidFill>
            <a:srgbClr val="00B050"/>
          </a:solidFill>
        </a:ln>
      </dgm:spPr>
    </dgm:pt>
    <dgm:pt modelId="{5E94B1DA-253D-46E4-83FD-822240D131B0}" type="pres">
      <dgm:prSet presAssocID="{73E45ED9-9260-44E2-837E-851D96E3E5C8}" presName="spaceBetweenRectangles" presStyleCnt="0"/>
      <dgm:spPr/>
    </dgm:pt>
    <dgm:pt modelId="{B9185CC3-CA51-48C3-9D38-BA752B5C770E}" type="pres">
      <dgm:prSet presAssocID="{DEE90BE4-8CBD-42E2-A56A-6A0562D6BA0D}" presName="parentLin" presStyleCnt="0"/>
      <dgm:spPr/>
    </dgm:pt>
    <dgm:pt modelId="{2B29B67E-81BE-41F4-9916-8C3A78EDD523}" type="pres">
      <dgm:prSet presAssocID="{DEE90BE4-8CBD-42E2-A56A-6A0562D6BA0D}" presName="parentLeftMargin" presStyleLbl="node1" presStyleIdx="1" presStyleCnt="6"/>
      <dgm:spPr/>
    </dgm:pt>
    <dgm:pt modelId="{C26CB729-F24A-4AB6-A534-568B940F1707}" type="pres">
      <dgm:prSet presAssocID="{DEE90BE4-8CBD-42E2-A56A-6A0562D6BA0D}" presName="parentText" presStyleLbl="node1" presStyleIdx="2" presStyleCnt="6">
        <dgm:presLayoutVars>
          <dgm:chMax val="0"/>
          <dgm:bulletEnabled val="1"/>
        </dgm:presLayoutVars>
      </dgm:prSet>
      <dgm:spPr/>
    </dgm:pt>
    <dgm:pt modelId="{31A65BC3-CEBF-4F1A-A44A-EE5B526FA0B7}" type="pres">
      <dgm:prSet presAssocID="{DEE90BE4-8CBD-42E2-A56A-6A0562D6BA0D}" presName="negativeSpace" presStyleCnt="0"/>
      <dgm:spPr/>
    </dgm:pt>
    <dgm:pt modelId="{FC006AC1-4DBE-4FC5-8535-6DEA3D5E2AB5}" type="pres">
      <dgm:prSet presAssocID="{DEE90BE4-8CBD-42E2-A56A-6A0562D6BA0D}" presName="childText" presStyleLbl="conFgAcc1" presStyleIdx="2" presStyleCnt="6">
        <dgm:presLayoutVars>
          <dgm:bulletEnabled val="1"/>
        </dgm:presLayoutVars>
      </dgm:prSet>
      <dgm:spPr>
        <a:ln>
          <a:solidFill>
            <a:srgbClr val="00B050"/>
          </a:solidFill>
        </a:ln>
      </dgm:spPr>
    </dgm:pt>
    <dgm:pt modelId="{C8F4BE2E-1FF6-4131-AAE7-96E233D4BF8F}" type="pres">
      <dgm:prSet presAssocID="{27BAA571-0EAA-4B00-9D54-C3F0E7660203}" presName="spaceBetweenRectangles" presStyleCnt="0"/>
      <dgm:spPr/>
    </dgm:pt>
    <dgm:pt modelId="{6DDC858B-718D-4883-9E8E-34922AF237C4}" type="pres">
      <dgm:prSet presAssocID="{B2E14198-23D7-4279-ACFD-B9166A571E03}" presName="parentLin" presStyleCnt="0"/>
      <dgm:spPr/>
    </dgm:pt>
    <dgm:pt modelId="{8DE5E968-9AD1-4AFC-BE2E-6D9A980F531A}" type="pres">
      <dgm:prSet presAssocID="{B2E14198-23D7-4279-ACFD-B9166A571E03}" presName="parentLeftMargin" presStyleLbl="node1" presStyleIdx="2" presStyleCnt="6"/>
      <dgm:spPr/>
    </dgm:pt>
    <dgm:pt modelId="{30EEB2D2-2878-422C-BF6F-57A7FF22D0C1}" type="pres">
      <dgm:prSet presAssocID="{B2E14198-23D7-4279-ACFD-B9166A571E03}" presName="parentText" presStyleLbl="node1" presStyleIdx="3" presStyleCnt="6" custLinFactNeighborX="-8366" custLinFactNeighborY="-5512">
        <dgm:presLayoutVars>
          <dgm:chMax val="0"/>
          <dgm:bulletEnabled val="1"/>
        </dgm:presLayoutVars>
      </dgm:prSet>
      <dgm:spPr/>
    </dgm:pt>
    <dgm:pt modelId="{1BCCC9D6-9865-458C-BF93-C37E7620C209}" type="pres">
      <dgm:prSet presAssocID="{B2E14198-23D7-4279-ACFD-B9166A571E03}" presName="negativeSpace" presStyleCnt="0"/>
      <dgm:spPr/>
    </dgm:pt>
    <dgm:pt modelId="{17595CF4-3352-4F51-B5A0-4B335F68DF38}" type="pres">
      <dgm:prSet presAssocID="{B2E14198-23D7-4279-ACFD-B9166A571E03}" presName="childText" presStyleLbl="conFgAcc1" presStyleIdx="3" presStyleCnt="6">
        <dgm:presLayoutVars>
          <dgm:bulletEnabled val="1"/>
        </dgm:presLayoutVars>
      </dgm:prSet>
      <dgm:spPr>
        <a:ln>
          <a:solidFill>
            <a:srgbClr val="00B050"/>
          </a:solidFill>
        </a:ln>
      </dgm:spPr>
    </dgm:pt>
    <dgm:pt modelId="{8A7E8FA0-C5F1-4FE6-9F5B-82426EF55355}" type="pres">
      <dgm:prSet presAssocID="{A956074F-EB9E-489E-B57E-7C044CE14D19}" presName="spaceBetweenRectangles" presStyleCnt="0"/>
      <dgm:spPr/>
    </dgm:pt>
    <dgm:pt modelId="{99D2678A-7A7D-4C49-8BD1-4FC545D62A86}" type="pres">
      <dgm:prSet presAssocID="{0D5B67FB-AD34-4797-99F6-02A16A825A49}" presName="parentLin" presStyleCnt="0"/>
      <dgm:spPr/>
    </dgm:pt>
    <dgm:pt modelId="{CA66F9A3-8824-45FF-A5C0-CB5E70F89D50}" type="pres">
      <dgm:prSet presAssocID="{0D5B67FB-AD34-4797-99F6-02A16A825A49}" presName="parentLeftMargin" presStyleLbl="node1" presStyleIdx="3" presStyleCnt="6"/>
      <dgm:spPr/>
    </dgm:pt>
    <dgm:pt modelId="{90021E33-CC03-47CA-B820-42DD77C1F5CC}" type="pres">
      <dgm:prSet presAssocID="{0D5B67FB-AD34-4797-99F6-02A16A825A49}" presName="parentText" presStyleLbl="node1" presStyleIdx="4" presStyleCnt="6">
        <dgm:presLayoutVars>
          <dgm:chMax val="0"/>
          <dgm:bulletEnabled val="1"/>
        </dgm:presLayoutVars>
      </dgm:prSet>
      <dgm:spPr/>
    </dgm:pt>
    <dgm:pt modelId="{89B8DECC-06BC-43DF-933F-82B8D2D10AE8}" type="pres">
      <dgm:prSet presAssocID="{0D5B67FB-AD34-4797-99F6-02A16A825A49}" presName="negativeSpace" presStyleCnt="0"/>
      <dgm:spPr/>
    </dgm:pt>
    <dgm:pt modelId="{087E01D0-4632-4EA3-B6B6-83310E4978A4}" type="pres">
      <dgm:prSet presAssocID="{0D5B67FB-AD34-4797-99F6-02A16A825A49}" presName="childText" presStyleLbl="conFgAcc1" presStyleIdx="4" presStyleCnt="6">
        <dgm:presLayoutVars>
          <dgm:bulletEnabled val="1"/>
        </dgm:presLayoutVars>
      </dgm:prSet>
      <dgm:spPr>
        <a:ln>
          <a:solidFill>
            <a:srgbClr val="00B050"/>
          </a:solidFill>
        </a:ln>
      </dgm:spPr>
    </dgm:pt>
    <dgm:pt modelId="{818E86BE-F622-49FF-B3F0-65EFDCE8CF35}" type="pres">
      <dgm:prSet presAssocID="{0A1BB402-C968-4185-83E2-36CA2930992D}" presName="spaceBetweenRectangles" presStyleCnt="0"/>
      <dgm:spPr/>
    </dgm:pt>
    <dgm:pt modelId="{A5E6146F-F89E-4D0B-80AB-B6B22988DA87}" type="pres">
      <dgm:prSet presAssocID="{D54B752D-F26B-4BB6-A295-5366684E51B2}" presName="parentLin" presStyleCnt="0"/>
      <dgm:spPr/>
    </dgm:pt>
    <dgm:pt modelId="{01E8A3FA-6372-44B4-A018-3CAEDFB962BA}" type="pres">
      <dgm:prSet presAssocID="{D54B752D-F26B-4BB6-A295-5366684E51B2}" presName="parentLeftMargin" presStyleLbl="node1" presStyleIdx="4" presStyleCnt="6"/>
      <dgm:spPr/>
    </dgm:pt>
    <dgm:pt modelId="{67713CD2-D0B1-4B3E-B8F2-3EEBAE157432}" type="pres">
      <dgm:prSet presAssocID="{D54B752D-F26B-4BB6-A295-5366684E51B2}" presName="parentText" presStyleLbl="node1" presStyleIdx="5" presStyleCnt="6">
        <dgm:presLayoutVars>
          <dgm:chMax val="0"/>
          <dgm:bulletEnabled val="1"/>
        </dgm:presLayoutVars>
      </dgm:prSet>
      <dgm:spPr/>
    </dgm:pt>
    <dgm:pt modelId="{D693DD1D-4CBF-4A9B-BC6C-02A64BC07F75}" type="pres">
      <dgm:prSet presAssocID="{D54B752D-F26B-4BB6-A295-5366684E51B2}" presName="negativeSpace" presStyleCnt="0"/>
      <dgm:spPr/>
    </dgm:pt>
    <dgm:pt modelId="{E574AAB6-8476-4A4E-BF81-BB648A7143B2}" type="pres">
      <dgm:prSet presAssocID="{D54B752D-F26B-4BB6-A295-5366684E51B2}" presName="childText" presStyleLbl="conFgAcc1" presStyleIdx="5" presStyleCnt="6">
        <dgm:presLayoutVars>
          <dgm:bulletEnabled val="1"/>
        </dgm:presLayoutVars>
      </dgm:prSet>
      <dgm:spPr>
        <a:ln>
          <a:solidFill>
            <a:srgbClr val="00B050"/>
          </a:solidFill>
        </a:ln>
      </dgm:spPr>
    </dgm:pt>
  </dgm:ptLst>
  <dgm:cxnLst>
    <dgm:cxn modelId="{6F443701-00D2-410B-BD1E-E6B0AEF71EA7}" type="presOf" srcId="{0D5B67FB-AD34-4797-99F6-02A16A825A49}" destId="{90021E33-CC03-47CA-B820-42DD77C1F5CC}" srcOrd="1" destOrd="0" presId="urn:microsoft.com/office/officeart/2005/8/layout/list1"/>
    <dgm:cxn modelId="{941EFC13-06CE-4E22-84FA-5BB047D982D2}" type="presOf" srcId="{D54B752D-F26B-4BB6-A295-5366684E51B2}" destId="{67713CD2-D0B1-4B3E-B8F2-3EEBAE157432}" srcOrd="1" destOrd="0" presId="urn:microsoft.com/office/officeart/2005/8/layout/list1"/>
    <dgm:cxn modelId="{2136F814-AB42-49E3-B78C-0ADB71A860E1}" type="presOf" srcId="{B2E14198-23D7-4279-ACFD-B9166A571E03}" destId="{30EEB2D2-2878-422C-BF6F-57A7FF22D0C1}" srcOrd="1" destOrd="0" presId="urn:microsoft.com/office/officeart/2005/8/layout/list1"/>
    <dgm:cxn modelId="{2FD0BA18-05C1-4F57-8FCF-A0FB014F6AF1}" type="presOf" srcId="{9C1A2D14-1FE1-4CB9-83D2-362939CE1BCF}" destId="{BC045A26-B030-46D9-96FC-103EFA8EF4A4}" srcOrd="1" destOrd="0" presId="urn:microsoft.com/office/officeart/2005/8/layout/list1"/>
    <dgm:cxn modelId="{1D11D332-D76E-4394-AC83-171B82753629}" type="presOf" srcId="{DEE90BE4-8CBD-42E2-A56A-6A0562D6BA0D}" destId="{C26CB729-F24A-4AB6-A534-568B940F1707}" srcOrd="1" destOrd="0" presId="urn:microsoft.com/office/officeart/2005/8/layout/list1"/>
    <dgm:cxn modelId="{F41A1F3B-D7EF-4840-AA12-1512F8B31605}" srcId="{6E50FE67-CF29-4D66-BF82-73B4F4C93587}" destId="{DEE90BE4-8CBD-42E2-A56A-6A0562D6BA0D}" srcOrd="2" destOrd="0" parTransId="{25100865-6483-492E-B148-EEB1C1190717}" sibTransId="{27BAA571-0EAA-4B00-9D54-C3F0E7660203}"/>
    <dgm:cxn modelId="{BC5C2A5F-90EE-4FA5-AF36-118C2058C8DD}" type="presOf" srcId="{B2E14198-23D7-4279-ACFD-B9166A571E03}" destId="{8DE5E968-9AD1-4AFC-BE2E-6D9A980F531A}" srcOrd="0" destOrd="0" presId="urn:microsoft.com/office/officeart/2005/8/layout/list1"/>
    <dgm:cxn modelId="{6A460541-17FD-4054-B8FA-C5451A790E8A}" type="presOf" srcId="{0D5B67FB-AD34-4797-99F6-02A16A825A49}" destId="{CA66F9A3-8824-45FF-A5C0-CB5E70F89D50}" srcOrd="0" destOrd="0" presId="urn:microsoft.com/office/officeart/2005/8/layout/list1"/>
    <dgm:cxn modelId="{76E5DF49-9F42-43F5-91FC-91C076564F38}" type="presOf" srcId="{3BD7F7A7-05C9-4064-AA77-D1A301F02ABD}" destId="{BFC043B9-C28D-4950-9DC0-250853F8BA6D}" srcOrd="1" destOrd="0" presId="urn:microsoft.com/office/officeart/2005/8/layout/list1"/>
    <dgm:cxn modelId="{F08FF26C-5688-4F58-86D1-C6CB18C14712}" type="presOf" srcId="{DEE90BE4-8CBD-42E2-A56A-6A0562D6BA0D}" destId="{2B29B67E-81BE-41F4-9916-8C3A78EDD523}" srcOrd="0" destOrd="0" presId="urn:microsoft.com/office/officeart/2005/8/layout/list1"/>
    <dgm:cxn modelId="{84E76773-FE3B-4D5C-86C1-2C8877673660}" type="presOf" srcId="{D54B752D-F26B-4BB6-A295-5366684E51B2}" destId="{01E8A3FA-6372-44B4-A018-3CAEDFB962BA}" srcOrd="0" destOrd="0" presId="urn:microsoft.com/office/officeart/2005/8/layout/list1"/>
    <dgm:cxn modelId="{AB4FFC59-2639-4138-8651-10C2FD0AA59E}" srcId="{6E50FE67-CF29-4D66-BF82-73B4F4C93587}" destId="{B2E14198-23D7-4279-ACFD-B9166A571E03}" srcOrd="3" destOrd="0" parTransId="{78E260E6-2758-42D8-8628-9BF08A72322F}" sibTransId="{A956074F-EB9E-489E-B57E-7C044CE14D19}"/>
    <dgm:cxn modelId="{BA6DDD85-D3E3-4826-BF87-4C5AC0297F0E}" srcId="{6E50FE67-CF29-4D66-BF82-73B4F4C93587}" destId="{0D5B67FB-AD34-4797-99F6-02A16A825A49}" srcOrd="4" destOrd="0" parTransId="{D9B0B320-D7EC-41B6-A910-90219DF812BB}" sibTransId="{0A1BB402-C968-4185-83E2-36CA2930992D}"/>
    <dgm:cxn modelId="{0513B491-DE1A-4244-A0C8-93C560D3CBC9}" type="presOf" srcId="{6E50FE67-CF29-4D66-BF82-73B4F4C93587}" destId="{44D30935-B2D8-4DEC-B973-D8A28FA5A0A3}" srcOrd="0" destOrd="0" presId="urn:microsoft.com/office/officeart/2005/8/layout/list1"/>
    <dgm:cxn modelId="{2D4560B1-6288-4F8D-A291-55384EDD07A2}" srcId="{6E50FE67-CF29-4D66-BF82-73B4F4C93587}" destId="{9C1A2D14-1FE1-4CB9-83D2-362939CE1BCF}" srcOrd="0" destOrd="0" parTransId="{4D20F06E-2A95-4A1C-9E56-35001D97BC9B}" sibTransId="{F0025320-BD91-48F9-B89A-63FB3FD16C09}"/>
    <dgm:cxn modelId="{6191F8B7-5A68-4CA2-971B-CECE7B445709}" type="presOf" srcId="{3BD7F7A7-05C9-4064-AA77-D1A301F02ABD}" destId="{6BBA1751-96A3-4B3E-8682-6E2934362D76}" srcOrd="0" destOrd="0" presId="urn:microsoft.com/office/officeart/2005/8/layout/list1"/>
    <dgm:cxn modelId="{29A58DC9-69BD-41D9-9F9B-6C41AF3459E8}" type="presOf" srcId="{9C1A2D14-1FE1-4CB9-83D2-362939CE1BCF}" destId="{75237434-F044-4980-93D5-65F3DC872E5A}" srcOrd="0" destOrd="0" presId="urn:microsoft.com/office/officeart/2005/8/layout/list1"/>
    <dgm:cxn modelId="{0A87E8CE-E25E-4ADA-A820-36339B912C7B}" srcId="{6E50FE67-CF29-4D66-BF82-73B4F4C93587}" destId="{3BD7F7A7-05C9-4064-AA77-D1A301F02ABD}" srcOrd="1" destOrd="0" parTransId="{69E9D4F7-5B1C-4214-A501-F34F23C10FF8}" sibTransId="{73E45ED9-9260-44E2-837E-851D96E3E5C8}"/>
    <dgm:cxn modelId="{98C8BEF7-210F-459B-A332-CCFA841017B9}" srcId="{6E50FE67-CF29-4D66-BF82-73B4F4C93587}" destId="{D54B752D-F26B-4BB6-A295-5366684E51B2}" srcOrd="5" destOrd="0" parTransId="{9728EBCF-7D13-4D1B-AF07-E53B1CCFAE2A}" sibTransId="{5FF495BC-962B-4400-ACC4-3D745687BF65}"/>
    <dgm:cxn modelId="{AACC5FF6-3BE7-4A2D-8060-7FF9FABAA227}" type="presParOf" srcId="{44D30935-B2D8-4DEC-B973-D8A28FA5A0A3}" destId="{E2B7768F-7373-44F0-860E-699D8BCA13D1}" srcOrd="0" destOrd="0" presId="urn:microsoft.com/office/officeart/2005/8/layout/list1"/>
    <dgm:cxn modelId="{35C53A41-8648-443A-8A5F-69F5622F4E55}" type="presParOf" srcId="{E2B7768F-7373-44F0-860E-699D8BCA13D1}" destId="{75237434-F044-4980-93D5-65F3DC872E5A}" srcOrd="0" destOrd="0" presId="urn:microsoft.com/office/officeart/2005/8/layout/list1"/>
    <dgm:cxn modelId="{A8D43817-06F4-4E04-A6ED-5E243387F8DC}" type="presParOf" srcId="{E2B7768F-7373-44F0-860E-699D8BCA13D1}" destId="{BC045A26-B030-46D9-96FC-103EFA8EF4A4}" srcOrd="1" destOrd="0" presId="urn:microsoft.com/office/officeart/2005/8/layout/list1"/>
    <dgm:cxn modelId="{4768967D-66D7-4AF2-8EDD-959C465BA147}" type="presParOf" srcId="{44D30935-B2D8-4DEC-B973-D8A28FA5A0A3}" destId="{8A8BD94E-903B-40B7-940A-B9CCE49744A8}" srcOrd="1" destOrd="0" presId="urn:microsoft.com/office/officeart/2005/8/layout/list1"/>
    <dgm:cxn modelId="{E60A363D-8DE2-4D09-AE9C-FE8A07B88F29}" type="presParOf" srcId="{44D30935-B2D8-4DEC-B973-D8A28FA5A0A3}" destId="{C47B079F-BDFB-4A92-A630-3CDA46A24DEB}" srcOrd="2" destOrd="0" presId="urn:microsoft.com/office/officeart/2005/8/layout/list1"/>
    <dgm:cxn modelId="{978E2269-2036-4B3D-97DB-1EFE6DD95266}" type="presParOf" srcId="{44D30935-B2D8-4DEC-B973-D8A28FA5A0A3}" destId="{0CE82E8D-453D-4466-99B3-E1760984A7E7}" srcOrd="3" destOrd="0" presId="urn:microsoft.com/office/officeart/2005/8/layout/list1"/>
    <dgm:cxn modelId="{CA5CA848-5299-460C-ABFB-1DC29ADC245D}" type="presParOf" srcId="{44D30935-B2D8-4DEC-B973-D8A28FA5A0A3}" destId="{36976120-64DA-4A47-9F0E-FB0AA93DCA69}" srcOrd="4" destOrd="0" presId="urn:microsoft.com/office/officeart/2005/8/layout/list1"/>
    <dgm:cxn modelId="{FDB59ABD-82AA-4016-9AE7-8BE15CE28BB5}" type="presParOf" srcId="{36976120-64DA-4A47-9F0E-FB0AA93DCA69}" destId="{6BBA1751-96A3-4B3E-8682-6E2934362D76}" srcOrd="0" destOrd="0" presId="urn:microsoft.com/office/officeart/2005/8/layout/list1"/>
    <dgm:cxn modelId="{8B971382-E604-4A2B-8F97-696A0B3DBEE0}" type="presParOf" srcId="{36976120-64DA-4A47-9F0E-FB0AA93DCA69}" destId="{BFC043B9-C28D-4950-9DC0-250853F8BA6D}" srcOrd="1" destOrd="0" presId="urn:microsoft.com/office/officeart/2005/8/layout/list1"/>
    <dgm:cxn modelId="{C8D8B715-4E6C-4DA1-AAD9-F8B906C75884}" type="presParOf" srcId="{44D30935-B2D8-4DEC-B973-D8A28FA5A0A3}" destId="{91399747-4B05-47DC-96D1-FF51B7CCBD44}" srcOrd="5" destOrd="0" presId="urn:microsoft.com/office/officeart/2005/8/layout/list1"/>
    <dgm:cxn modelId="{A7A39FF6-00B6-4DD3-91A7-37BFF7328E17}" type="presParOf" srcId="{44D30935-B2D8-4DEC-B973-D8A28FA5A0A3}" destId="{9EEEE863-2399-482E-92A6-028139FE044F}" srcOrd="6" destOrd="0" presId="urn:microsoft.com/office/officeart/2005/8/layout/list1"/>
    <dgm:cxn modelId="{D821C293-9712-47AF-8FA7-DA73B7A02E2D}" type="presParOf" srcId="{44D30935-B2D8-4DEC-B973-D8A28FA5A0A3}" destId="{5E94B1DA-253D-46E4-83FD-822240D131B0}" srcOrd="7" destOrd="0" presId="urn:microsoft.com/office/officeart/2005/8/layout/list1"/>
    <dgm:cxn modelId="{6E3FD2B9-A5A1-4712-89E9-E1C8CCCDBE83}" type="presParOf" srcId="{44D30935-B2D8-4DEC-B973-D8A28FA5A0A3}" destId="{B9185CC3-CA51-48C3-9D38-BA752B5C770E}" srcOrd="8" destOrd="0" presId="urn:microsoft.com/office/officeart/2005/8/layout/list1"/>
    <dgm:cxn modelId="{BEC6E69B-CF9C-4104-9F2E-00FC31482C3C}" type="presParOf" srcId="{B9185CC3-CA51-48C3-9D38-BA752B5C770E}" destId="{2B29B67E-81BE-41F4-9916-8C3A78EDD523}" srcOrd="0" destOrd="0" presId="urn:microsoft.com/office/officeart/2005/8/layout/list1"/>
    <dgm:cxn modelId="{002A511F-B037-4B70-9085-7D69E2DC6820}" type="presParOf" srcId="{B9185CC3-CA51-48C3-9D38-BA752B5C770E}" destId="{C26CB729-F24A-4AB6-A534-568B940F1707}" srcOrd="1" destOrd="0" presId="urn:microsoft.com/office/officeart/2005/8/layout/list1"/>
    <dgm:cxn modelId="{1080C325-53E5-4904-8E5B-493192B7C855}" type="presParOf" srcId="{44D30935-B2D8-4DEC-B973-D8A28FA5A0A3}" destId="{31A65BC3-CEBF-4F1A-A44A-EE5B526FA0B7}" srcOrd="9" destOrd="0" presId="urn:microsoft.com/office/officeart/2005/8/layout/list1"/>
    <dgm:cxn modelId="{C7086EE1-B2E6-4A21-9DCA-94745F1400F9}" type="presParOf" srcId="{44D30935-B2D8-4DEC-B973-D8A28FA5A0A3}" destId="{FC006AC1-4DBE-4FC5-8535-6DEA3D5E2AB5}" srcOrd="10" destOrd="0" presId="urn:microsoft.com/office/officeart/2005/8/layout/list1"/>
    <dgm:cxn modelId="{11FB597A-372C-4402-B3B9-0092968D8B98}" type="presParOf" srcId="{44D30935-B2D8-4DEC-B973-D8A28FA5A0A3}" destId="{C8F4BE2E-1FF6-4131-AAE7-96E233D4BF8F}" srcOrd="11" destOrd="0" presId="urn:microsoft.com/office/officeart/2005/8/layout/list1"/>
    <dgm:cxn modelId="{C69F8B96-D17E-417B-B896-D4F39DA5E879}" type="presParOf" srcId="{44D30935-B2D8-4DEC-B973-D8A28FA5A0A3}" destId="{6DDC858B-718D-4883-9E8E-34922AF237C4}" srcOrd="12" destOrd="0" presId="urn:microsoft.com/office/officeart/2005/8/layout/list1"/>
    <dgm:cxn modelId="{BFFC6C3D-425F-4CE1-9134-52EBCC505450}" type="presParOf" srcId="{6DDC858B-718D-4883-9E8E-34922AF237C4}" destId="{8DE5E968-9AD1-4AFC-BE2E-6D9A980F531A}" srcOrd="0" destOrd="0" presId="urn:microsoft.com/office/officeart/2005/8/layout/list1"/>
    <dgm:cxn modelId="{9B5CD24A-43BB-41B3-AC57-7334E6F225A6}" type="presParOf" srcId="{6DDC858B-718D-4883-9E8E-34922AF237C4}" destId="{30EEB2D2-2878-422C-BF6F-57A7FF22D0C1}" srcOrd="1" destOrd="0" presId="urn:microsoft.com/office/officeart/2005/8/layout/list1"/>
    <dgm:cxn modelId="{9D18C0BB-83B8-4E66-8882-BAE0291BDCC1}" type="presParOf" srcId="{44D30935-B2D8-4DEC-B973-D8A28FA5A0A3}" destId="{1BCCC9D6-9865-458C-BF93-C37E7620C209}" srcOrd="13" destOrd="0" presId="urn:microsoft.com/office/officeart/2005/8/layout/list1"/>
    <dgm:cxn modelId="{29D2A209-4171-4910-9CEA-ECE4B7962114}" type="presParOf" srcId="{44D30935-B2D8-4DEC-B973-D8A28FA5A0A3}" destId="{17595CF4-3352-4F51-B5A0-4B335F68DF38}" srcOrd="14" destOrd="0" presId="urn:microsoft.com/office/officeart/2005/8/layout/list1"/>
    <dgm:cxn modelId="{F615F334-AADB-498B-AA56-D30D64BE57F8}" type="presParOf" srcId="{44D30935-B2D8-4DEC-B973-D8A28FA5A0A3}" destId="{8A7E8FA0-C5F1-4FE6-9F5B-82426EF55355}" srcOrd="15" destOrd="0" presId="urn:microsoft.com/office/officeart/2005/8/layout/list1"/>
    <dgm:cxn modelId="{BDFCD309-DF01-4460-8552-8F9F4BE2B239}" type="presParOf" srcId="{44D30935-B2D8-4DEC-B973-D8A28FA5A0A3}" destId="{99D2678A-7A7D-4C49-8BD1-4FC545D62A86}" srcOrd="16" destOrd="0" presId="urn:microsoft.com/office/officeart/2005/8/layout/list1"/>
    <dgm:cxn modelId="{B185A3E1-50F6-4F37-8A0C-DCCE0AC8BB22}" type="presParOf" srcId="{99D2678A-7A7D-4C49-8BD1-4FC545D62A86}" destId="{CA66F9A3-8824-45FF-A5C0-CB5E70F89D50}" srcOrd="0" destOrd="0" presId="urn:microsoft.com/office/officeart/2005/8/layout/list1"/>
    <dgm:cxn modelId="{FF86216E-DBA1-4DB3-8575-466FE89185AC}" type="presParOf" srcId="{99D2678A-7A7D-4C49-8BD1-4FC545D62A86}" destId="{90021E33-CC03-47CA-B820-42DD77C1F5CC}" srcOrd="1" destOrd="0" presId="urn:microsoft.com/office/officeart/2005/8/layout/list1"/>
    <dgm:cxn modelId="{DC4DCBD3-BA38-4913-A26D-67CC36308F15}" type="presParOf" srcId="{44D30935-B2D8-4DEC-B973-D8A28FA5A0A3}" destId="{89B8DECC-06BC-43DF-933F-82B8D2D10AE8}" srcOrd="17" destOrd="0" presId="urn:microsoft.com/office/officeart/2005/8/layout/list1"/>
    <dgm:cxn modelId="{A7BCED6F-0FA0-4EFF-84DD-143446E40FDB}" type="presParOf" srcId="{44D30935-B2D8-4DEC-B973-D8A28FA5A0A3}" destId="{087E01D0-4632-4EA3-B6B6-83310E4978A4}" srcOrd="18" destOrd="0" presId="urn:microsoft.com/office/officeart/2005/8/layout/list1"/>
    <dgm:cxn modelId="{287DFE76-3888-462A-87A8-E0103CDE3AA0}" type="presParOf" srcId="{44D30935-B2D8-4DEC-B973-D8A28FA5A0A3}" destId="{818E86BE-F622-49FF-B3F0-65EFDCE8CF35}" srcOrd="19" destOrd="0" presId="urn:microsoft.com/office/officeart/2005/8/layout/list1"/>
    <dgm:cxn modelId="{76EEC44E-39BE-4D87-8EBA-2216701B5FED}" type="presParOf" srcId="{44D30935-B2D8-4DEC-B973-D8A28FA5A0A3}" destId="{A5E6146F-F89E-4D0B-80AB-B6B22988DA87}" srcOrd="20" destOrd="0" presId="urn:microsoft.com/office/officeart/2005/8/layout/list1"/>
    <dgm:cxn modelId="{C1AAD90A-1141-43B9-9817-0C5099078BAD}" type="presParOf" srcId="{A5E6146F-F89E-4D0B-80AB-B6B22988DA87}" destId="{01E8A3FA-6372-44B4-A018-3CAEDFB962BA}" srcOrd="0" destOrd="0" presId="urn:microsoft.com/office/officeart/2005/8/layout/list1"/>
    <dgm:cxn modelId="{5E2CD1F8-4693-4BBB-8FBE-D4A461BD6F99}" type="presParOf" srcId="{A5E6146F-F89E-4D0B-80AB-B6B22988DA87}" destId="{67713CD2-D0B1-4B3E-B8F2-3EEBAE157432}" srcOrd="1" destOrd="0" presId="urn:microsoft.com/office/officeart/2005/8/layout/list1"/>
    <dgm:cxn modelId="{8A71A077-4394-440E-B475-95E794AF1BF1}" type="presParOf" srcId="{44D30935-B2D8-4DEC-B973-D8A28FA5A0A3}" destId="{D693DD1D-4CBF-4A9B-BC6C-02A64BC07F75}" srcOrd="21" destOrd="0" presId="urn:microsoft.com/office/officeart/2005/8/layout/list1"/>
    <dgm:cxn modelId="{1D491299-9019-4F1A-84EE-4E2277E232C8}" type="presParOf" srcId="{44D30935-B2D8-4DEC-B973-D8A28FA5A0A3}" destId="{E574AAB6-8476-4A4E-BF81-BB648A7143B2}" srcOrd="22" destOrd="0" presId="urn:microsoft.com/office/officeart/2005/8/layout/list1"/>
  </dgm:cxnLst>
  <dgm:bg/>
  <dgm:whole>
    <a:ln>
      <a:solidFill>
        <a:srgbClr val="00B050"/>
      </a:solidFill>
    </a:ln>
  </dgm:whole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0730752-636D-4702-B555-C67BD0841F34}" type="doc">
      <dgm:prSet loTypeId="urn:microsoft.com/office/officeart/2005/8/layout/hierarchy2" loCatId="hierarchy" qsTypeId="urn:microsoft.com/office/officeart/2005/8/quickstyle/simple1#13" qsCatId="simple" csTypeId="urn:microsoft.com/office/officeart/2005/8/colors/accent1_2#13" csCatId="accent1" phldr="1"/>
      <dgm:spPr/>
      <dgm:t>
        <a:bodyPr/>
        <a:lstStyle/>
        <a:p>
          <a:endParaRPr lang="ru-RU"/>
        </a:p>
      </dgm:t>
    </dgm:pt>
    <dgm:pt modelId="{7AA7ED93-0785-4867-8551-21C8BAD07306}">
      <dgm:prSet phldrT="[Текст]" custT="1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>
        <a:ln/>
      </dgm:spPr>
      <dgm:t>
        <a:bodyPr/>
        <a:lstStyle/>
        <a:p>
          <a:r>
            <a:rPr lang="ru-RU" sz="1400" dirty="0">
              <a:solidFill>
                <a:schemeClr val="accent6">
                  <a:lumMod val="75000"/>
                </a:schemeClr>
              </a:solidFill>
              <a:latin typeface="Arial" pitchFamily="34" charset="0"/>
              <a:cs typeface="Arial" pitchFamily="34" charset="0"/>
            </a:rPr>
            <a:t>Ожидаемые результаты</a:t>
          </a:r>
        </a:p>
      </dgm:t>
    </dgm:pt>
    <dgm:pt modelId="{9CCAF41F-2F45-46F6-8997-15D39A98E9E8}" type="parTrans" cxnId="{5F963F24-5EA7-484B-9DED-7C93CEE667AD}">
      <dgm:prSet/>
      <dgm:spPr/>
      <dgm:t>
        <a:bodyPr/>
        <a:lstStyle/>
        <a:p>
          <a:endParaRPr lang="ru-RU"/>
        </a:p>
      </dgm:t>
    </dgm:pt>
    <dgm:pt modelId="{114450C9-587D-4B89-BFA2-018F5944B472}" type="sibTrans" cxnId="{5F963F24-5EA7-484B-9DED-7C93CEE667AD}">
      <dgm:prSet/>
      <dgm:spPr/>
      <dgm:t>
        <a:bodyPr/>
        <a:lstStyle/>
        <a:p>
          <a:endParaRPr lang="ru-RU"/>
        </a:p>
      </dgm:t>
    </dgm:pt>
    <dgm:pt modelId="{479385BD-858B-4023-920E-6F6DC20E9AED}">
      <dgm:prSet phldrT="[Текст]" custT="1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>
        <a:ln/>
      </dgm:spPr>
      <dgm:t>
        <a:bodyPr/>
        <a:lstStyle/>
        <a:p>
          <a:r>
            <a:rPr lang="ru-RU" sz="1400" dirty="0">
              <a:solidFill>
                <a:schemeClr val="accent6">
                  <a:lumMod val="75000"/>
                </a:schemeClr>
              </a:solidFill>
              <a:latin typeface="Arial" pitchFamily="34" charset="0"/>
              <a:cs typeface="Arial" pitchFamily="34" charset="0"/>
            </a:rPr>
            <a:t>дети</a:t>
          </a:r>
        </a:p>
      </dgm:t>
    </dgm:pt>
    <dgm:pt modelId="{8D17B2C8-C14F-49D9-8605-85B39325FA48}" type="parTrans" cxnId="{040D8B63-E40F-4818-8018-3A94F681ABF8}">
      <dgm:prSet/>
      <dgm:spPr>
        <a:ln>
          <a:solidFill>
            <a:srgbClr val="00B050"/>
          </a:solidFill>
        </a:ln>
      </dgm:spPr>
      <dgm:t>
        <a:bodyPr/>
        <a:lstStyle/>
        <a:p>
          <a:endParaRPr lang="ru-RU" dirty="0"/>
        </a:p>
      </dgm:t>
    </dgm:pt>
    <dgm:pt modelId="{A995DA3E-8E47-48F3-9B91-C3D8BA513494}" type="sibTrans" cxnId="{040D8B63-E40F-4818-8018-3A94F681ABF8}">
      <dgm:prSet/>
      <dgm:spPr/>
      <dgm:t>
        <a:bodyPr/>
        <a:lstStyle/>
        <a:p>
          <a:endParaRPr lang="ru-RU"/>
        </a:p>
      </dgm:t>
    </dgm:pt>
    <dgm:pt modelId="{1DFFCEBF-8F0C-49D1-A248-0203F5166D4D}">
      <dgm:prSet phldrT="[Текст]" custT="1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>
        <a:ln>
          <a:solidFill>
            <a:srgbClr val="00B050"/>
          </a:solidFill>
        </a:ln>
      </dgm:spPr>
      <dgm:t>
        <a:bodyPr/>
        <a:lstStyle/>
        <a:p>
          <a:pPr algn="l"/>
          <a:endParaRPr lang="ru-RU" sz="1400" dirty="0">
            <a:solidFill>
              <a:srgbClr val="00133A"/>
            </a:solidFill>
            <a:latin typeface="Arial" pitchFamily="34" charset="0"/>
            <a:cs typeface="Arial" pitchFamily="34" charset="0"/>
          </a:endParaRPr>
        </a:p>
      </dgm:t>
    </dgm:pt>
    <dgm:pt modelId="{3219D9B3-7C63-4184-849A-C7B4EF1B45B1}" type="parTrans" cxnId="{3475F55C-D6F3-4F44-ACBE-9F3ED55178EB}">
      <dgm:prSet/>
      <dgm:spPr>
        <a:ln>
          <a:solidFill>
            <a:srgbClr val="00B050"/>
          </a:solidFill>
        </a:ln>
      </dgm:spPr>
      <dgm:t>
        <a:bodyPr/>
        <a:lstStyle/>
        <a:p>
          <a:endParaRPr lang="ru-RU" dirty="0"/>
        </a:p>
      </dgm:t>
    </dgm:pt>
    <dgm:pt modelId="{687A63D7-522B-4673-A281-7896D08E158A}" type="sibTrans" cxnId="{3475F55C-D6F3-4F44-ACBE-9F3ED55178EB}">
      <dgm:prSet/>
      <dgm:spPr/>
      <dgm:t>
        <a:bodyPr/>
        <a:lstStyle/>
        <a:p>
          <a:endParaRPr lang="ru-RU"/>
        </a:p>
      </dgm:t>
    </dgm:pt>
    <dgm:pt modelId="{5D82FAAB-34F5-4B49-AF98-102263437D6F}">
      <dgm:prSet phldrT="[Текст]" custT="1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>
        <a:ln>
          <a:solidFill>
            <a:srgbClr val="00B050"/>
          </a:solidFill>
        </a:ln>
      </dgm:spPr>
      <dgm:t>
        <a:bodyPr/>
        <a:lstStyle/>
        <a:p>
          <a:pPr algn="l"/>
          <a:endParaRPr lang="ru-RU" sz="1400" dirty="0">
            <a:solidFill>
              <a:srgbClr val="00133A"/>
            </a:solidFill>
            <a:latin typeface="Arial" pitchFamily="34" charset="0"/>
            <a:cs typeface="Arial" pitchFamily="34" charset="0"/>
          </a:endParaRPr>
        </a:p>
      </dgm:t>
    </dgm:pt>
    <dgm:pt modelId="{D2E013C5-9CD0-4006-B244-7A3CDF3728AB}" type="parTrans" cxnId="{E9C4512C-0099-408A-B9F4-96DF76486755}">
      <dgm:prSet/>
      <dgm:spPr>
        <a:ln>
          <a:solidFill>
            <a:srgbClr val="00B050"/>
          </a:solidFill>
        </a:ln>
      </dgm:spPr>
      <dgm:t>
        <a:bodyPr/>
        <a:lstStyle/>
        <a:p>
          <a:endParaRPr lang="ru-RU" dirty="0"/>
        </a:p>
      </dgm:t>
    </dgm:pt>
    <dgm:pt modelId="{D98B3061-065B-4C73-B819-5793D12A3FB1}" type="sibTrans" cxnId="{E9C4512C-0099-408A-B9F4-96DF76486755}">
      <dgm:prSet/>
      <dgm:spPr/>
      <dgm:t>
        <a:bodyPr/>
        <a:lstStyle/>
        <a:p>
          <a:endParaRPr lang="ru-RU"/>
        </a:p>
      </dgm:t>
    </dgm:pt>
    <dgm:pt modelId="{6A3EABE8-F0FE-44F9-886F-27968952BF7E}">
      <dgm:prSet phldrT="[Текст]" custT="1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>
        <a:ln>
          <a:solidFill>
            <a:srgbClr val="00B050"/>
          </a:solidFill>
        </a:ln>
      </dgm:spPr>
      <dgm:t>
        <a:bodyPr/>
        <a:lstStyle/>
        <a:p>
          <a:pPr algn="l"/>
          <a:r>
            <a:rPr lang="ru-RU" sz="1200" dirty="0">
              <a:solidFill>
                <a:srgbClr val="00133A"/>
              </a:solidFill>
              <a:latin typeface="Arial" pitchFamily="34" charset="0"/>
              <a:cs typeface="Arial" pitchFamily="34" charset="0"/>
            </a:rPr>
            <a:t>       </a:t>
          </a:r>
          <a:r>
            <a:rPr lang="ru-RU" sz="1400" dirty="0">
              <a:solidFill>
                <a:srgbClr val="00133A"/>
              </a:solidFill>
              <a:latin typeface="Arial" pitchFamily="34" charset="0"/>
              <a:cs typeface="Arial" pitchFamily="34" charset="0"/>
            </a:rPr>
            <a:t>Обогатился словарь детей, знают название птиц, </a:t>
          </a:r>
        </a:p>
      </dgm:t>
    </dgm:pt>
    <dgm:pt modelId="{3B1911E5-D8E3-410F-9D0F-E78D23F2CEAF}" type="parTrans" cxnId="{4878EB6F-F027-48F2-8A37-FD2DEF3FE5CF}">
      <dgm:prSet/>
      <dgm:spPr>
        <a:ln>
          <a:solidFill>
            <a:srgbClr val="00B050"/>
          </a:solidFill>
        </a:ln>
      </dgm:spPr>
      <dgm:t>
        <a:bodyPr/>
        <a:lstStyle/>
        <a:p>
          <a:endParaRPr lang="ru-RU" dirty="0"/>
        </a:p>
      </dgm:t>
    </dgm:pt>
    <dgm:pt modelId="{5601F207-113C-4552-BD14-D3EAEDF8A865}" type="sibTrans" cxnId="{4878EB6F-F027-48F2-8A37-FD2DEF3FE5CF}">
      <dgm:prSet/>
      <dgm:spPr/>
      <dgm:t>
        <a:bodyPr/>
        <a:lstStyle/>
        <a:p>
          <a:endParaRPr lang="ru-RU"/>
        </a:p>
      </dgm:t>
    </dgm:pt>
    <dgm:pt modelId="{8EA655CE-3378-48B6-9E40-4EFA77A4CAF7}">
      <dgm:prSet phldrT="[Текст]" custT="1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>
        <a:ln>
          <a:solidFill>
            <a:srgbClr val="00B050"/>
          </a:solidFill>
        </a:ln>
      </dgm:spPr>
      <dgm:t>
        <a:bodyPr/>
        <a:lstStyle/>
        <a:p>
          <a:pPr algn="l"/>
          <a:r>
            <a:rPr lang="ru-RU" sz="1200" dirty="0">
              <a:solidFill>
                <a:srgbClr val="00133A"/>
              </a:solidFill>
              <a:latin typeface="Arial" pitchFamily="34" charset="0"/>
              <a:ea typeface="Times New Roman"/>
              <a:cs typeface="Arial" pitchFamily="34" charset="0"/>
            </a:rPr>
            <a:t>  </a:t>
          </a:r>
          <a:r>
            <a:rPr lang="ru-RU" sz="1400" dirty="0">
              <a:solidFill>
                <a:srgbClr val="00133A"/>
              </a:solidFill>
              <a:latin typeface="Arial" pitchFamily="34" charset="0"/>
              <a:ea typeface="Times New Roman"/>
              <a:cs typeface="Arial" pitchFamily="34" charset="0"/>
            </a:rPr>
            <a:t>Оформление книги – разворота  о птицах.</a:t>
          </a:r>
          <a:endParaRPr lang="ru-RU" sz="1400" dirty="0">
            <a:solidFill>
              <a:srgbClr val="00133A"/>
            </a:solidFill>
            <a:latin typeface="Arial" pitchFamily="34" charset="0"/>
            <a:cs typeface="Arial" pitchFamily="34" charset="0"/>
          </a:endParaRPr>
        </a:p>
      </dgm:t>
    </dgm:pt>
    <dgm:pt modelId="{E30D3118-8105-4B3E-9D8C-1147B2C37D72}" type="parTrans" cxnId="{75F8BFB9-794A-4592-BA89-11989D0C65A2}">
      <dgm:prSet/>
      <dgm:spPr>
        <a:ln>
          <a:solidFill>
            <a:srgbClr val="92D050"/>
          </a:solidFill>
        </a:ln>
      </dgm:spPr>
      <dgm:t>
        <a:bodyPr/>
        <a:lstStyle/>
        <a:p>
          <a:endParaRPr lang="ru-RU" dirty="0"/>
        </a:p>
      </dgm:t>
    </dgm:pt>
    <dgm:pt modelId="{D00D1621-AC2E-43D7-853F-93CC9D3554DB}" type="sibTrans" cxnId="{75F8BFB9-794A-4592-BA89-11989D0C65A2}">
      <dgm:prSet/>
      <dgm:spPr/>
      <dgm:t>
        <a:bodyPr/>
        <a:lstStyle/>
        <a:p>
          <a:endParaRPr lang="ru-RU"/>
        </a:p>
      </dgm:t>
    </dgm:pt>
    <dgm:pt modelId="{1EF3E73D-D5A8-44CF-AE05-4D9025CA4DED}">
      <dgm:prSet phldrT="[Текст]" custT="1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>
        <a:ln/>
      </dgm:spPr>
      <dgm:t>
        <a:bodyPr/>
        <a:lstStyle/>
        <a:p>
          <a:pPr algn="l"/>
          <a:r>
            <a:rPr lang="ru-RU" sz="1400" dirty="0">
              <a:solidFill>
                <a:srgbClr val="00133A"/>
              </a:solidFill>
              <a:latin typeface="Arial" pitchFamily="34" charset="0"/>
              <a:ea typeface="Times New Roman"/>
              <a:cs typeface="Arial" pitchFamily="34" charset="0"/>
            </a:rPr>
            <a:t>Выставка рисунков и поделок: «Птицы наши друзья»</a:t>
          </a:r>
          <a:r>
            <a:rPr lang="ru-RU" sz="1400" dirty="0">
              <a:solidFill>
                <a:srgbClr val="00133A"/>
              </a:solidFill>
              <a:latin typeface="Arial" pitchFamily="34" charset="0"/>
              <a:cs typeface="Arial" pitchFamily="34" charset="0"/>
            </a:rPr>
            <a:t>, о</a:t>
          </a:r>
          <a:r>
            <a:rPr lang="ru-RU" sz="1400" dirty="0">
              <a:solidFill>
                <a:srgbClr val="00133A"/>
              </a:solidFill>
              <a:latin typeface="Arial" pitchFamily="34" charset="0"/>
              <a:ea typeface="Times New Roman"/>
              <a:cs typeface="Arial" pitchFamily="34" charset="0"/>
            </a:rPr>
            <a:t>формление альбома « Юные орнитологи»</a:t>
          </a:r>
          <a:endParaRPr lang="ru-RU" sz="1400" dirty="0">
            <a:solidFill>
              <a:srgbClr val="00133A"/>
            </a:solidFill>
            <a:latin typeface="Arial" pitchFamily="34" charset="0"/>
            <a:cs typeface="Arial" pitchFamily="34" charset="0"/>
          </a:endParaRPr>
        </a:p>
      </dgm:t>
    </dgm:pt>
    <dgm:pt modelId="{812595AF-9F78-423B-828A-40BA7E381F6B}" type="parTrans" cxnId="{CB1CD548-0CFC-479F-8EA6-48F18598D5EA}">
      <dgm:prSet/>
      <dgm:spPr>
        <a:ln>
          <a:solidFill>
            <a:srgbClr val="00B050"/>
          </a:solidFill>
        </a:ln>
      </dgm:spPr>
      <dgm:t>
        <a:bodyPr/>
        <a:lstStyle/>
        <a:p>
          <a:endParaRPr lang="ru-RU" dirty="0"/>
        </a:p>
      </dgm:t>
    </dgm:pt>
    <dgm:pt modelId="{12F5BFEC-BB13-4316-AB23-83BD3BBE0709}" type="sibTrans" cxnId="{CB1CD548-0CFC-479F-8EA6-48F18598D5EA}">
      <dgm:prSet/>
      <dgm:spPr/>
      <dgm:t>
        <a:bodyPr/>
        <a:lstStyle/>
        <a:p>
          <a:endParaRPr lang="ru-RU"/>
        </a:p>
      </dgm:t>
    </dgm:pt>
    <dgm:pt modelId="{A846522D-AF03-4520-973E-6E819951C8C3}" type="pres">
      <dgm:prSet presAssocID="{10730752-636D-4702-B555-C67BD0841F34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C4CFA245-1E49-44A7-A14B-AFEBF6EFC971}" type="pres">
      <dgm:prSet presAssocID="{7AA7ED93-0785-4867-8551-21C8BAD07306}" presName="root1" presStyleCnt="0"/>
      <dgm:spPr/>
    </dgm:pt>
    <dgm:pt modelId="{E13770FC-2995-4839-B66A-666C366FD010}" type="pres">
      <dgm:prSet presAssocID="{7AA7ED93-0785-4867-8551-21C8BAD07306}" presName="LevelOneTextNode" presStyleLbl="node0" presStyleIdx="0" presStyleCnt="1" custScaleX="90044" custScaleY="135241" custLinFactNeighborX="7125" custLinFactNeighborY="-16258">
        <dgm:presLayoutVars>
          <dgm:chPref val="3"/>
        </dgm:presLayoutVars>
      </dgm:prSet>
      <dgm:spPr/>
    </dgm:pt>
    <dgm:pt modelId="{EAADBDD4-F851-4E37-947E-5C4A42213ECA}" type="pres">
      <dgm:prSet presAssocID="{7AA7ED93-0785-4867-8551-21C8BAD07306}" presName="level2hierChild" presStyleCnt="0"/>
      <dgm:spPr/>
    </dgm:pt>
    <dgm:pt modelId="{2D73C707-CAE9-4865-9173-30343B263361}" type="pres">
      <dgm:prSet presAssocID="{8D17B2C8-C14F-49D9-8605-85B39325FA48}" presName="conn2-1" presStyleLbl="parChTrans1D2" presStyleIdx="0" presStyleCnt="1"/>
      <dgm:spPr/>
    </dgm:pt>
    <dgm:pt modelId="{6EA33FDE-671D-4DC1-924E-B873F017F05E}" type="pres">
      <dgm:prSet presAssocID="{8D17B2C8-C14F-49D9-8605-85B39325FA48}" presName="connTx" presStyleLbl="parChTrans1D2" presStyleIdx="0" presStyleCnt="1"/>
      <dgm:spPr/>
    </dgm:pt>
    <dgm:pt modelId="{32159882-4210-40D9-ABC3-FD12C2B6C1BD}" type="pres">
      <dgm:prSet presAssocID="{479385BD-858B-4023-920E-6F6DC20E9AED}" presName="root2" presStyleCnt="0"/>
      <dgm:spPr/>
    </dgm:pt>
    <dgm:pt modelId="{05C6844B-209B-48CF-B937-A73603DA11BA}" type="pres">
      <dgm:prSet presAssocID="{479385BD-858B-4023-920E-6F6DC20E9AED}" presName="LevelTwoTextNode" presStyleLbl="node2" presStyleIdx="0" presStyleCnt="1" custScaleX="65842" custScaleY="125201" custLinFactNeighborX="-8539" custLinFactNeighborY="-6027">
        <dgm:presLayoutVars>
          <dgm:chPref val="3"/>
        </dgm:presLayoutVars>
      </dgm:prSet>
      <dgm:spPr/>
    </dgm:pt>
    <dgm:pt modelId="{3B7B3930-962C-469C-8B88-03C8DE5AB32D}" type="pres">
      <dgm:prSet presAssocID="{479385BD-858B-4023-920E-6F6DC20E9AED}" presName="level3hierChild" presStyleCnt="0"/>
      <dgm:spPr/>
    </dgm:pt>
    <dgm:pt modelId="{9F1FEFA0-AF93-4980-93B2-0F19EE442A9A}" type="pres">
      <dgm:prSet presAssocID="{3219D9B3-7C63-4184-849A-C7B4EF1B45B1}" presName="conn2-1" presStyleLbl="parChTrans1D3" presStyleIdx="0" presStyleCnt="5"/>
      <dgm:spPr/>
    </dgm:pt>
    <dgm:pt modelId="{87F669BD-EB68-40BF-A0B4-AAB91CD146AC}" type="pres">
      <dgm:prSet presAssocID="{3219D9B3-7C63-4184-849A-C7B4EF1B45B1}" presName="connTx" presStyleLbl="parChTrans1D3" presStyleIdx="0" presStyleCnt="5"/>
      <dgm:spPr/>
    </dgm:pt>
    <dgm:pt modelId="{A1357183-4A5C-4AC3-AD6E-59FDE7B95CA7}" type="pres">
      <dgm:prSet presAssocID="{1DFFCEBF-8F0C-49D1-A248-0203F5166D4D}" presName="root2" presStyleCnt="0"/>
      <dgm:spPr/>
    </dgm:pt>
    <dgm:pt modelId="{C7ED496F-7B56-4396-AC72-AF6D220030CD}" type="pres">
      <dgm:prSet presAssocID="{1DFFCEBF-8F0C-49D1-A248-0203F5166D4D}" presName="LevelTwoTextNode" presStyleLbl="node3" presStyleIdx="0" presStyleCnt="5" custScaleX="228261" custScaleY="133224" custLinFactNeighborX="-11437" custLinFactNeighborY="1636">
        <dgm:presLayoutVars>
          <dgm:chPref val="3"/>
        </dgm:presLayoutVars>
      </dgm:prSet>
      <dgm:spPr/>
    </dgm:pt>
    <dgm:pt modelId="{48F7840F-08C4-4ADB-935C-F878F225847E}" type="pres">
      <dgm:prSet presAssocID="{1DFFCEBF-8F0C-49D1-A248-0203F5166D4D}" presName="level3hierChild" presStyleCnt="0"/>
      <dgm:spPr/>
    </dgm:pt>
    <dgm:pt modelId="{5B140DD3-EC3F-40E3-8B16-90D85307F629}" type="pres">
      <dgm:prSet presAssocID="{D2E013C5-9CD0-4006-B244-7A3CDF3728AB}" presName="conn2-1" presStyleLbl="parChTrans1D3" presStyleIdx="1" presStyleCnt="5"/>
      <dgm:spPr/>
    </dgm:pt>
    <dgm:pt modelId="{53D1D7BF-1275-4D47-8A51-D1DCB490B81E}" type="pres">
      <dgm:prSet presAssocID="{D2E013C5-9CD0-4006-B244-7A3CDF3728AB}" presName="connTx" presStyleLbl="parChTrans1D3" presStyleIdx="1" presStyleCnt="5"/>
      <dgm:spPr/>
    </dgm:pt>
    <dgm:pt modelId="{B5BFD023-08DF-4713-8914-CB46F66D3896}" type="pres">
      <dgm:prSet presAssocID="{5D82FAAB-34F5-4B49-AF98-102263437D6F}" presName="root2" presStyleCnt="0"/>
      <dgm:spPr/>
    </dgm:pt>
    <dgm:pt modelId="{7061F275-6312-4592-A331-44DBEA299B7B}" type="pres">
      <dgm:prSet presAssocID="{5D82FAAB-34F5-4B49-AF98-102263437D6F}" presName="LevelTwoTextNode" presStyleLbl="node3" presStyleIdx="1" presStyleCnt="5" custScaleX="209771" custScaleY="119089" custLinFactNeighborX="7053" custLinFactNeighborY="5920">
        <dgm:presLayoutVars>
          <dgm:chPref val="3"/>
        </dgm:presLayoutVars>
      </dgm:prSet>
      <dgm:spPr/>
    </dgm:pt>
    <dgm:pt modelId="{1F63CC19-D869-4A10-980C-3322F6577659}" type="pres">
      <dgm:prSet presAssocID="{5D82FAAB-34F5-4B49-AF98-102263437D6F}" presName="level3hierChild" presStyleCnt="0"/>
      <dgm:spPr/>
    </dgm:pt>
    <dgm:pt modelId="{F66B2BC7-52B1-41A8-BE15-AFC0CCEFA24D}" type="pres">
      <dgm:prSet presAssocID="{3B1911E5-D8E3-410F-9D0F-E78D23F2CEAF}" presName="conn2-1" presStyleLbl="parChTrans1D3" presStyleIdx="2" presStyleCnt="5"/>
      <dgm:spPr/>
    </dgm:pt>
    <dgm:pt modelId="{63485389-5406-4901-ABD5-6C283160CE3E}" type="pres">
      <dgm:prSet presAssocID="{3B1911E5-D8E3-410F-9D0F-E78D23F2CEAF}" presName="connTx" presStyleLbl="parChTrans1D3" presStyleIdx="2" presStyleCnt="5"/>
      <dgm:spPr/>
    </dgm:pt>
    <dgm:pt modelId="{948621FF-46DB-4E39-8000-DD9DE063CA68}" type="pres">
      <dgm:prSet presAssocID="{6A3EABE8-F0FE-44F9-886F-27968952BF7E}" presName="root2" presStyleCnt="0"/>
      <dgm:spPr/>
    </dgm:pt>
    <dgm:pt modelId="{177E0397-82A9-4714-84C1-0D53CD4CD7A6}" type="pres">
      <dgm:prSet presAssocID="{6A3EABE8-F0FE-44F9-886F-27968952BF7E}" presName="LevelTwoTextNode" presStyleLbl="node3" presStyleIdx="2" presStyleCnt="5" custScaleX="206555" custScaleY="120411" custLinFactNeighborX="10269" custLinFactNeighborY="9088">
        <dgm:presLayoutVars>
          <dgm:chPref val="3"/>
        </dgm:presLayoutVars>
      </dgm:prSet>
      <dgm:spPr/>
    </dgm:pt>
    <dgm:pt modelId="{47F49008-77D2-4905-953B-EB883BE7E3E4}" type="pres">
      <dgm:prSet presAssocID="{6A3EABE8-F0FE-44F9-886F-27968952BF7E}" presName="level3hierChild" presStyleCnt="0"/>
      <dgm:spPr/>
    </dgm:pt>
    <dgm:pt modelId="{741C5B0A-324A-47CF-83EE-9959F3465143}" type="pres">
      <dgm:prSet presAssocID="{E30D3118-8105-4B3E-9D8C-1147B2C37D72}" presName="conn2-1" presStyleLbl="parChTrans1D3" presStyleIdx="3" presStyleCnt="5"/>
      <dgm:spPr/>
    </dgm:pt>
    <dgm:pt modelId="{4F368F25-FFFD-4FCC-BE9D-9F6F47E63E15}" type="pres">
      <dgm:prSet presAssocID="{E30D3118-8105-4B3E-9D8C-1147B2C37D72}" presName="connTx" presStyleLbl="parChTrans1D3" presStyleIdx="3" presStyleCnt="5"/>
      <dgm:spPr/>
    </dgm:pt>
    <dgm:pt modelId="{3143EBD0-77AE-4A87-B52E-BBCCC0B62730}" type="pres">
      <dgm:prSet presAssocID="{8EA655CE-3378-48B6-9E40-4EFA77A4CAF7}" presName="root2" presStyleCnt="0"/>
      <dgm:spPr/>
    </dgm:pt>
    <dgm:pt modelId="{4839E499-25A8-4CDD-A0AB-B106A10AE5E1}" type="pres">
      <dgm:prSet presAssocID="{8EA655CE-3378-48B6-9E40-4EFA77A4CAF7}" presName="LevelTwoTextNode" presStyleLbl="node3" presStyleIdx="3" presStyleCnt="5" custScaleX="219551" custScaleY="110255" custLinFactNeighborX="-2727" custLinFactNeighborY="10933">
        <dgm:presLayoutVars>
          <dgm:chPref val="3"/>
        </dgm:presLayoutVars>
      </dgm:prSet>
      <dgm:spPr/>
    </dgm:pt>
    <dgm:pt modelId="{C45B331D-9418-444D-8BC6-0E39BE250704}" type="pres">
      <dgm:prSet presAssocID="{8EA655CE-3378-48B6-9E40-4EFA77A4CAF7}" presName="level3hierChild" presStyleCnt="0"/>
      <dgm:spPr/>
    </dgm:pt>
    <dgm:pt modelId="{8519917F-7186-473C-AB09-64979FAA0D2D}" type="pres">
      <dgm:prSet presAssocID="{812595AF-9F78-423B-828A-40BA7E381F6B}" presName="conn2-1" presStyleLbl="parChTrans1D3" presStyleIdx="4" presStyleCnt="5"/>
      <dgm:spPr/>
    </dgm:pt>
    <dgm:pt modelId="{BE9ACA86-7666-4171-955E-E71A6F16EDCF}" type="pres">
      <dgm:prSet presAssocID="{812595AF-9F78-423B-828A-40BA7E381F6B}" presName="connTx" presStyleLbl="parChTrans1D3" presStyleIdx="4" presStyleCnt="5"/>
      <dgm:spPr/>
    </dgm:pt>
    <dgm:pt modelId="{B0DA74A6-1F55-483A-A53C-F3C3672AC7E7}" type="pres">
      <dgm:prSet presAssocID="{1EF3E73D-D5A8-44CF-AE05-4D9025CA4DED}" presName="root2" presStyleCnt="0"/>
      <dgm:spPr/>
    </dgm:pt>
    <dgm:pt modelId="{9371D359-4603-4AAB-BEE2-C8CC276E71C8}" type="pres">
      <dgm:prSet presAssocID="{1EF3E73D-D5A8-44CF-AE05-4D9025CA4DED}" presName="LevelTwoTextNode" presStyleLbl="node3" presStyleIdx="4" presStyleCnt="5" custScaleX="213432" custScaleY="100824" custLinFactNeighborX="0" custLinFactNeighborY="15250">
        <dgm:presLayoutVars>
          <dgm:chPref val="3"/>
        </dgm:presLayoutVars>
      </dgm:prSet>
      <dgm:spPr/>
    </dgm:pt>
    <dgm:pt modelId="{FE2B238F-0908-4884-A2B6-BE0D0FB2A2D9}" type="pres">
      <dgm:prSet presAssocID="{1EF3E73D-D5A8-44CF-AE05-4D9025CA4DED}" presName="level3hierChild" presStyleCnt="0"/>
      <dgm:spPr/>
    </dgm:pt>
  </dgm:ptLst>
  <dgm:cxnLst>
    <dgm:cxn modelId="{37EC0B00-21B5-452C-9D6A-01996593A427}" type="presOf" srcId="{D2E013C5-9CD0-4006-B244-7A3CDF3728AB}" destId="{53D1D7BF-1275-4D47-8A51-D1DCB490B81E}" srcOrd="1" destOrd="0" presId="urn:microsoft.com/office/officeart/2005/8/layout/hierarchy2"/>
    <dgm:cxn modelId="{444AF201-F0D7-4BD1-8171-3F9DE1E3AB91}" type="presOf" srcId="{8D17B2C8-C14F-49D9-8605-85B39325FA48}" destId="{2D73C707-CAE9-4865-9173-30343B263361}" srcOrd="0" destOrd="0" presId="urn:microsoft.com/office/officeart/2005/8/layout/hierarchy2"/>
    <dgm:cxn modelId="{7832F204-17C7-4ED2-B8C5-27A7F2D07F47}" type="presOf" srcId="{3219D9B3-7C63-4184-849A-C7B4EF1B45B1}" destId="{87F669BD-EB68-40BF-A0B4-AAB91CD146AC}" srcOrd="1" destOrd="0" presId="urn:microsoft.com/office/officeart/2005/8/layout/hierarchy2"/>
    <dgm:cxn modelId="{1C753D07-BA95-4B55-AFD0-0113A8CDBAAB}" type="presOf" srcId="{8D17B2C8-C14F-49D9-8605-85B39325FA48}" destId="{6EA33FDE-671D-4DC1-924E-B873F017F05E}" srcOrd="1" destOrd="0" presId="urn:microsoft.com/office/officeart/2005/8/layout/hierarchy2"/>
    <dgm:cxn modelId="{90560417-8CB4-4B26-BDDE-0FF69AF591EA}" type="presOf" srcId="{10730752-636D-4702-B555-C67BD0841F34}" destId="{A846522D-AF03-4520-973E-6E819951C8C3}" srcOrd="0" destOrd="0" presId="urn:microsoft.com/office/officeart/2005/8/layout/hierarchy2"/>
    <dgm:cxn modelId="{5F963F24-5EA7-484B-9DED-7C93CEE667AD}" srcId="{10730752-636D-4702-B555-C67BD0841F34}" destId="{7AA7ED93-0785-4867-8551-21C8BAD07306}" srcOrd="0" destOrd="0" parTransId="{9CCAF41F-2F45-46F6-8997-15D39A98E9E8}" sibTransId="{114450C9-587D-4B89-BFA2-018F5944B472}"/>
    <dgm:cxn modelId="{E8601727-64FB-4FE3-B64D-6D0462D6992F}" type="presOf" srcId="{5D82FAAB-34F5-4B49-AF98-102263437D6F}" destId="{7061F275-6312-4592-A331-44DBEA299B7B}" srcOrd="0" destOrd="0" presId="urn:microsoft.com/office/officeart/2005/8/layout/hierarchy2"/>
    <dgm:cxn modelId="{E9C4512C-0099-408A-B9F4-96DF76486755}" srcId="{479385BD-858B-4023-920E-6F6DC20E9AED}" destId="{5D82FAAB-34F5-4B49-AF98-102263437D6F}" srcOrd="1" destOrd="0" parTransId="{D2E013C5-9CD0-4006-B244-7A3CDF3728AB}" sibTransId="{D98B3061-065B-4C73-B819-5793D12A3FB1}"/>
    <dgm:cxn modelId="{3475F55C-D6F3-4F44-ACBE-9F3ED55178EB}" srcId="{479385BD-858B-4023-920E-6F6DC20E9AED}" destId="{1DFFCEBF-8F0C-49D1-A248-0203F5166D4D}" srcOrd="0" destOrd="0" parTransId="{3219D9B3-7C63-4184-849A-C7B4EF1B45B1}" sibTransId="{687A63D7-522B-4673-A281-7896D08E158A}"/>
    <dgm:cxn modelId="{6F73755D-BA4D-4776-BDD4-E59D36541FCA}" type="presOf" srcId="{479385BD-858B-4023-920E-6F6DC20E9AED}" destId="{05C6844B-209B-48CF-B937-A73603DA11BA}" srcOrd="0" destOrd="0" presId="urn:microsoft.com/office/officeart/2005/8/layout/hierarchy2"/>
    <dgm:cxn modelId="{4864BC61-309B-4454-AD0A-5E8BDD84155D}" type="presOf" srcId="{7AA7ED93-0785-4867-8551-21C8BAD07306}" destId="{E13770FC-2995-4839-B66A-666C366FD010}" srcOrd="0" destOrd="0" presId="urn:microsoft.com/office/officeart/2005/8/layout/hierarchy2"/>
    <dgm:cxn modelId="{040D8B63-E40F-4818-8018-3A94F681ABF8}" srcId="{7AA7ED93-0785-4867-8551-21C8BAD07306}" destId="{479385BD-858B-4023-920E-6F6DC20E9AED}" srcOrd="0" destOrd="0" parTransId="{8D17B2C8-C14F-49D9-8605-85B39325FA48}" sibTransId="{A995DA3E-8E47-48F3-9B91-C3D8BA513494}"/>
    <dgm:cxn modelId="{62047966-6D35-4266-B7FE-01789084E3ED}" type="presOf" srcId="{812595AF-9F78-423B-828A-40BA7E381F6B}" destId="{BE9ACA86-7666-4171-955E-E71A6F16EDCF}" srcOrd="1" destOrd="0" presId="urn:microsoft.com/office/officeart/2005/8/layout/hierarchy2"/>
    <dgm:cxn modelId="{9D7BE967-66C8-4AED-8C49-2202D2E85B62}" type="presOf" srcId="{8EA655CE-3378-48B6-9E40-4EFA77A4CAF7}" destId="{4839E499-25A8-4CDD-A0AB-B106A10AE5E1}" srcOrd="0" destOrd="0" presId="urn:microsoft.com/office/officeart/2005/8/layout/hierarchy2"/>
    <dgm:cxn modelId="{CB1CD548-0CFC-479F-8EA6-48F18598D5EA}" srcId="{479385BD-858B-4023-920E-6F6DC20E9AED}" destId="{1EF3E73D-D5A8-44CF-AE05-4D9025CA4DED}" srcOrd="4" destOrd="0" parTransId="{812595AF-9F78-423B-828A-40BA7E381F6B}" sibTransId="{12F5BFEC-BB13-4316-AB23-83BD3BBE0709}"/>
    <dgm:cxn modelId="{4878EB6F-F027-48F2-8A37-FD2DEF3FE5CF}" srcId="{479385BD-858B-4023-920E-6F6DC20E9AED}" destId="{6A3EABE8-F0FE-44F9-886F-27968952BF7E}" srcOrd="2" destOrd="0" parTransId="{3B1911E5-D8E3-410F-9D0F-E78D23F2CEAF}" sibTransId="{5601F207-113C-4552-BD14-D3EAEDF8A865}"/>
    <dgm:cxn modelId="{E98DE574-7147-4391-AEDC-67C5A24A3FAE}" type="presOf" srcId="{E30D3118-8105-4B3E-9D8C-1147B2C37D72}" destId="{741C5B0A-324A-47CF-83EE-9959F3465143}" srcOrd="0" destOrd="0" presId="urn:microsoft.com/office/officeart/2005/8/layout/hierarchy2"/>
    <dgm:cxn modelId="{89C2067B-4A61-4C36-8137-8AF5211DD209}" type="presOf" srcId="{1DFFCEBF-8F0C-49D1-A248-0203F5166D4D}" destId="{C7ED496F-7B56-4396-AC72-AF6D220030CD}" srcOrd="0" destOrd="0" presId="urn:microsoft.com/office/officeart/2005/8/layout/hierarchy2"/>
    <dgm:cxn modelId="{24CB0D80-A763-4D2B-A2E4-A09619B85AD4}" type="presOf" srcId="{3B1911E5-D8E3-410F-9D0F-E78D23F2CEAF}" destId="{F66B2BC7-52B1-41A8-BE15-AFC0CCEFA24D}" srcOrd="0" destOrd="0" presId="urn:microsoft.com/office/officeart/2005/8/layout/hierarchy2"/>
    <dgm:cxn modelId="{615A9D9A-5673-4D4F-9FC3-5BFB151D6F8F}" type="presOf" srcId="{3B1911E5-D8E3-410F-9D0F-E78D23F2CEAF}" destId="{63485389-5406-4901-ABD5-6C283160CE3E}" srcOrd="1" destOrd="0" presId="urn:microsoft.com/office/officeart/2005/8/layout/hierarchy2"/>
    <dgm:cxn modelId="{3C443DA0-EF05-415A-8C20-F93D17D35322}" type="presOf" srcId="{6A3EABE8-F0FE-44F9-886F-27968952BF7E}" destId="{177E0397-82A9-4714-84C1-0D53CD4CD7A6}" srcOrd="0" destOrd="0" presId="urn:microsoft.com/office/officeart/2005/8/layout/hierarchy2"/>
    <dgm:cxn modelId="{BED94AAE-4E90-4059-853F-474C7D7B5315}" type="presOf" srcId="{D2E013C5-9CD0-4006-B244-7A3CDF3728AB}" destId="{5B140DD3-EC3F-40E3-8B16-90D85307F629}" srcOrd="0" destOrd="0" presId="urn:microsoft.com/office/officeart/2005/8/layout/hierarchy2"/>
    <dgm:cxn modelId="{75F8BFB9-794A-4592-BA89-11989D0C65A2}" srcId="{479385BD-858B-4023-920E-6F6DC20E9AED}" destId="{8EA655CE-3378-48B6-9E40-4EFA77A4CAF7}" srcOrd="3" destOrd="0" parTransId="{E30D3118-8105-4B3E-9D8C-1147B2C37D72}" sibTransId="{D00D1621-AC2E-43D7-853F-93CC9D3554DB}"/>
    <dgm:cxn modelId="{548D82BE-47A5-4F26-AD83-9E4C8EC2618C}" type="presOf" srcId="{1EF3E73D-D5A8-44CF-AE05-4D9025CA4DED}" destId="{9371D359-4603-4AAB-BEE2-C8CC276E71C8}" srcOrd="0" destOrd="0" presId="urn:microsoft.com/office/officeart/2005/8/layout/hierarchy2"/>
    <dgm:cxn modelId="{920120BF-D14F-4529-8C43-ACA07B85A870}" type="presOf" srcId="{812595AF-9F78-423B-828A-40BA7E381F6B}" destId="{8519917F-7186-473C-AB09-64979FAA0D2D}" srcOrd="0" destOrd="0" presId="urn:microsoft.com/office/officeart/2005/8/layout/hierarchy2"/>
    <dgm:cxn modelId="{BB1663EF-317E-4306-A230-883D448657BB}" type="presOf" srcId="{3219D9B3-7C63-4184-849A-C7B4EF1B45B1}" destId="{9F1FEFA0-AF93-4980-93B2-0F19EE442A9A}" srcOrd="0" destOrd="0" presId="urn:microsoft.com/office/officeart/2005/8/layout/hierarchy2"/>
    <dgm:cxn modelId="{08B894FC-04D1-42A1-B949-23B7185EE78B}" type="presOf" srcId="{E30D3118-8105-4B3E-9D8C-1147B2C37D72}" destId="{4F368F25-FFFD-4FCC-BE9D-9F6F47E63E15}" srcOrd="1" destOrd="0" presId="urn:microsoft.com/office/officeart/2005/8/layout/hierarchy2"/>
    <dgm:cxn modelId="{1D8B4D0A-96DA-4B17-AD01-047095CE5E15}" type="presParOf" srcId="{A846522D-AF03-4520-973E-6E819951C8C3}" destId="{C4CFA245-1E49-44A7-A14B-AFEBF6EFC971}" srcOrd="0" destOrd="0" presId="urn:microsoft.com/office/officeart/2005/8/layout/hierarchy2"/>
    <dgm:cxn modelId="{0F038CD8-3B82-443B-9052-EAC69382B8DB}" type="presParOf" srcId="{C4CFA245-1E49-44A7-A14B-AFEBF6EFC971}" destId="{E13770FC-2995-4839-B66A-666C366FD010}" srcOrd="0" destOrd="0" presId="urn:microsoft.com/office/officeart/2005/8/layout/hierarchy2"/>
    <dgm:cxn modelId="{E47A479D-22CA-4D3E-B46C-97A5FFFE84B5}" type="presParOf" srcId="{C4CFA245-1E49-44A7-A14B-AFEBF6EFC971}" destId="{EAADBDD4-F851-4E37-947E-5C4A42213ECA}" srcOrd="1" destOrd="0" presId="urn:microsoft.com/office/officeart/2005/8/layout/hierarchy2"/>
    <dgm:cxn modelId="{BB5166F8-EB77-491E-A5B7-BC4A98C4DB38}" type="presParOf" srcId="{EAADBDD4-F851-4E37-947E-5C4A42213ECA}" destId="{2D73C707-CAE9-4865-9173-30343B263361}" srcOrd="0" destOrd="0" presId="urn:microsoft.com/office/officeart/2005/8/layout/hierarchy2"/>
    <dgm:cxn modelId="{46076EDD-FCF4-4F5B-BC3E-003BCE8F4FB4}" type="presParOf" srcId="{2D73C707-CAE9-4865-9173-30343B263361}" destId="{6EA33FDE-671D-4DC1-924E-B873F017F05E}" srcOrd="0" destOrd="0" presId="urn:microsoft.com/office/officeart/2005/8/layout/hierarchy2"/>
    <dgm:cxn modelId="{81B3F139-6FA9-4957-B1AA-6C12CA84C3F2}" type="presParOf" srcId="{EAADBDD4-F851-4E37-947E-5C4A42213ECA}" destId="{32159882-4210-40D9-ABC3-FD12C2B6C1BD}" srcOrd="1" destOrd="0" presId="urn:microsoft.com/office/officeart/2005/8/layout/hierarchy2"/>
    <dgm:cxn modelId="{FA4A044E-45E1-40DE-B3F3-74B83A44208D}" type="presParOf" srcId="{32159882-4210-40D9-ABC3-FD12C2B6C1BD}" destId="{05C6844B-209B-48CF-B937-A73603DA11BA}" srcOrd="0" destOrd="0" presId="urn:microsoft.com/office/officeart/2005/8/layout/hierarchy2"/>
    <dgm:cxn modelId="{6363F978-B973-434A-B6BB-04649443DA7D}" type="presParOf" srcId="{32159882-4210-40D9-ABC3-FD12C2B6C1BD}" destId="{3B7B3930-962C-469C-8B88-03C8DE5AB32D}" srcOrd="1" destOrd="0" presId="urn:microsoft.com/office/officeart/2005/8/layout/hierarchy2"/>
    <dgm:cxn modelId="{FAB90C6B-904D-4561-A843-976449DC5753}" type="presParOf" srcId="{3B7B3930-962C-469C-8B88-03C8DE5AB32D}" destId="{9F1FEFA0-AF93-4980-93B2-0F19EE442A9A}" srcOrd="0" destOrd="0" presId="urn:microsoft.com/office/officeart/2005/8/layout/hierarchy2"/>
    <dgm:cxn modelId="{F49BD80D-C08C-40B1-84C6-4C0ECB2BB59A}" type="presParOf" srcId="{9F1FEFA0-AF93-4980-93B2-0F19EE442A9A}" destId="{87F669BD-EB68-40BF-A0B4-AAB91CD146AC}" srcOrd="0" destOrd="0" presId="urn:microsoft.com/office/officeart/2005/8/layout/hierarchy2"/>
    <dgm:cxn modelId="{DA6C5FBF-E9B4-48BD-8B79-F54AF5C1A5EB}" type="presParOf" srcId="{3B7B3930-962C-469C-8B88-03C8DE5AB32D}" destId="{A1357183-4A5C-4AC3-AD6E-59FDE7B95CA7}" srcOrd="1" destOrd="0" presId="urn:microsoft.com/office/officeart/2005/8/layout/hierarchy2"/>
    <dgm:cxn modelId="{594885EC-4F25-43AE-B125-D04EE9793475}" type="presParOf" srcId="{A1357183-4A5C-4AC3-AD6E-59FDE7B95CA7}" destId="{C7ED496F-7B56-4396-AC72-AF6D220030CD}" srcOrd="0" destOrd="0" presId="urn:microsoft.com/office/officeart/2005/8/layout/hierarchy2"/>
    <dgm:cxn modelId="{5DCB2E23-F4F9-4104-A8BC-4C8997D8C933}" type="presParOf" srcId="{A1357183-4A5C-4AC3-AD6E-59FDE7B95CA7}" destId="{48F7840F-08C4-4ADB-935C-F878F225847E}" srcOrd="1" destOrd="0" presId="urn:microsoft.com/office/officeart/2005/8/layout/hierarchy2"/>
    <dgm:cxn modelId="{AF2F68A6-8C1A-4070-91C5-3626E4CDE62A}" type="presParOf" srcId="{3B7B3930-962C-469C-8B88-03C8DE5AB32D}" destId="{5B140DD3-EC3F-40E3-8B16-90D85307F629}" srcOrd="2" destOrd="0" presId="urn:microsoft.com/office/officeart/2005/8/layout/hierarchy2"/>
    <dgm:cxn modelId="{D3F3ADEA-F717-4987-95D3-1B80C26D883A}" type="presParOf" srcId="{5B140DD3-EC3F-40E3-8B16-90D85307F629}" destId="{53D1D7BF-1275-4D47-8A51-D1DCB490B81E}" srcOrd="0" destOrd="0" presId="urn:microsoft.com/office/officeart/2005/8/layout/hierarchy2"/>
    <dgm:cxn modelId="{C90561FE-631B-47B7-A300-00B4DE2837F4}" type="presParOf" srcId="{3B7B3930-962C-469C-8B88-03C8DE5AB32D}" destId="{B5BFD023-08DF-4713-8914-CB46F66D3896}" srcOrd="3" destOrd="0" presId="urn:microsoft.com/office/officeart/2005/8/layout/hierarchy2"/>
    <dgm:cxn modelId="{C660EFD2-758A-4027-BCED-94E106675B27}" type="presParOf" srcId="{B5BFD023-08DF-4713-8914-CB46F66D3896}" destId="{7061F275-6312-4592-A331-44DBEA299B7B}" srcOrd="0" destOrd="0" presId="urn:microsoft.com/office/officeart/2005/8/layout/hierarchy2"/>
    <dgm:cxn modelId="{D3C5903B-7112-42B6-BCFF-43D986661678}" type="presParOf" srcId="{B5BFD023-08DF-4713-8914-CB46F66D3896}" destId="{1F63CC19-D869-4A10-980C-3322F6577659}" srcOrd="1" destOrd="0" presId="urn:microsoft.com/office/officeart/2005/8/layout/hierarchy2"/>
    <dgm:cxn modelId="{A9DB9998-B6F4-4A5E-8501-DF7C63BB2FB7}" type="presParOf" srcId="{3B7B3930-962C-469C-8B88-03C8DE5AB32D}" destId="{F66B2BC7-52B1-41A8-BE15-AFC0CCEFA24D}" srcOrd="4" destOrd="0" presId="urn:microsoft.com/office/officeart/2005/8/layout/hierarchy2"/>
    <dgm:cxn modelId="{8C600195-5393-48AF-88A8-43582B6AE443}" type="presParOf" srcId="{F66B2BC7-52B1-41A8-BE15-AFC0CCEFA24D}" destId="{63485389-5406-4901-ABD5-6C283160CE3E}" srcOrd="0" destOrd="0" presId="urn:microsoft.com/office/officeart/2005/8/layout/hierarchy2"/>
    <dgm:cxn modelId="{8EB09CAC-1C06-4094-A891-A2FEC59DFFA2}" type="presParOf" srcId="{3B7B3930-962C-469C-8B88-03C8DE5AB32D}" destId="{948621FF-46DB-4E39-8000-DD9DE063CA68}" srcOrd="5" destOrd="0" presId="urn:microsoft.com/office/officeart/2005/8/layout/hierarchy2"/>
    <dgm:cxn modelId="{007B3B09-CF8A-48F5-8DBD-88304B015472}" type="presParOf" srcId="{948621FF-46DB-4E39-8000-DD9DE063CA68}" destId="{177E0397-82A9-4714-84C1-0D53CD4CD7A6}" srcOrd="0" destOrd="0" presId="urn:microsoft.com/office/officeart/2005/8/layout/hierarchy2"/>
    <dgm:cxn modelId="{A59FBDB6-6866-4E83-869F-1D0FABEAAA4E}" type="presParOf" srcId="{948621FF-46DB-4E39-8000-DD9DE063CA68}" destId="{47F49008-77D2-4905-953B-EB883BE7E3E4}" srcOrd="1" destOrd="0" presId="urn:microsoft.com/office/officeart/2005/8/layout/hierarchy2"/>
    <dgm:cxn modelId="{3FC84C69-A018-4AB1-B090-B8D1027D3731}" type="presParOf" srcId="{3B7B3930-962C-469C-8B88-03C8DE5AB32D}" destId="{741C5B0A-324A-47CF-83EE-9959F3465143}" srcOrd="6" destOrd="0" presId="urn:microsoft.com/office/officeart/2005/8/layout/hierarchy2"/>
    <dgm:cxn modelId="{2E1C3DC5-A2F2-4251-BA23-E43FC98ABF5D}" type="presParOf" srcId="{741C5B0A-324A-47CF-83EE-9959F3465143}" destId="{4F368F25-FFFD-4FCC-BE9D-9F6F47E63E15}" srcOrd="0" destOrd="0" presId="urn:microsoft.com/office/officeart/2005/8/layout/hierarchy2"/>
    <dgm:cxn modelId="{4E317218-6A7B-421E-AC51-84DBC82E0969}" type="presParOf" srcId="{3B7B3930-962C-469C-8B88-03C8DE5AB32D}" destId="{3143EBD0-77AE-4A87-B52E-BBCCC0B62730}" srcOrd="7" destOrd="0" presId="urn:microsoft.com/office/officeart/2005/8/layout/hierarchy2"/>
    <dgm:cxn modelId="{F93AE7E3-94F5-486A-9555-691DFCA79DC8}" type="presParOf" srcId="{3143EBD0-77AE-4A87-B52E-BBCCC0B62730}" destId="{4839E499-25A8-4CDD-A0AB-B106A10AE5E1}" srcOrd="0" destOrd="0" presId="urn:microsoft.com/office/officeart/2005/8/layout/hierarchy2"/>
    <dgm:cxn modelId="{2BF25601-F4C3-412B-A2D0-CEF6A9068868}" type="presParOf" srcId="{3143EBD0-77AE-4A87-B52E-BBCCC0B62730}" destId="{C45B331D-9418-444D-8BC6-0E39BE250704}" srcOrd="1" destOrd="0" presId="urn:microsoft.com/office/officeart/2005/8/layout/hierarchy2"/>
    <dgm:cxn modelId="{06B9E610-8DE8-46F0-BB50-B3550392A23E}" type="presParOf" srcId="{3B7B3930-962C-469C-8B88-03C8DE5AB32D}" destId="{8519917F-7186-473C-AB09-64979FAA0D2D}" srcOrd="8" destOrd="0" presId="urn:microsoft.com/office/officeart/2005/8/layout/hierarchy2"/>
    <dgm:cxn modelId="{D19BED54-853C-4243-91D5-F24DC8BC8139}" type="presParOf" srcId="{8519917F-7186-473C-AB09-64979FAA0D2D}" destId="{BE9ACA86-7666-4171-955E-E71A6F16EDCF}" srcOrd="0" destOrd="0" presId="urn:microsoft.com/office/officeart/2005/8/layout/hierarchy2"/>
    <dgm:cxn modelId="{1272989F-B4DF-4118-B03D-A6424D9F0AD9}" type="presParOf" srcId="{3B7B3930-962C-469C-8B88-03C8DE5AB32D}" destId="{B0DA74A6-1F55-483A-A53C-F3C3672AC7E7}" srcOrd="9" destOrd="0" presId="urn:microsoft.com/office/officeart/2005/8/layout/hierarchy2"/>
    <dgm:cxn modelId="{1F4D5979-E988-495A-A5DD-246D59FAE8C1}" type="presParOf" srcId="{B0DA74A6-1F55-483A-A53C-F3C3672AC7E7}" destId="{9371D359-4603-4AAB-BEE2-C8CC276E71C8}" srcOrd="0" destOrd="0" presId="urn:microsoft.com/office/officeart/2005/8/layout/hierarchy2"/>
    <dgm:cxn modelId="{2FB1F809-D0CD-41CD-A5F7-98A699029287}" type="presParOf" srcId="{B0DA74A6-1F55-483A-A53C-F3C3672AC7E7}" destId="{FE2B238F-0908-4884-A2B6-BE0D0FB2A2D9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47B079F-BDFB-4A92-A630-3CDA46A24DEB}">
      <dsp:nvSpPr>
        <dsp:cNvPr id="0" name=""/>
        <dsp:cNvSpPr/>
      </dsp:nvSpPr>
      <dsp:spPr>
        <a:xfrm>
          <a:off x="0" y="368764"/>
          <a:ext cx="6286544" cy="453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00B05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C045A26-B030-46D9-96FC-103EFA8EF4A4}">
      <dsp:nvSpPr>
        <dsp:cNvPr id="0" name=""/>
        <dsp:cNvSpPr/>
      </dsp:nvSpPr>
      <dsp:spPr>
        <a:xfrm>
          <a:off x="314327" y="83435"/>
          <a:ext cx="4400580" cy="531360"/>
        </a:xfrm>
        <a:prstGeom prst="roundRect">
          <a:avLst/>
        </a:prstGeom>
        <a:gradFill rotWithShape="1">
          <a:gsLst>
            <a:gs pos="0">
              <a:schemeClr val="accent3">
                <a:tint val="50000"/>
                <a:satMod val="300000"/>
              </a:schemeClr>
            </a:gs>
            <a:gs pos="35000">
              <a:schemeClr val="accent3">
                <a:tint val="37000"/>
                <a:satMod val="300000"/>
              </a:schemeClr>
            </a:gs>
            <a:gs pos="100000">
              <a:schemeClr val="accent3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3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3"/>
        </a:lnRef>
        <a:fillRef idx="2">
          <a:schemeClr val="accent3"/>
        </a:fillRef>
        <a:effectRef idx="1">
          <a:schemeClr val="accent3"/>
        </a:effectRef>
        <a:fontRef idx="minor">
          <a:schemeClr val="dk1"/>
        </a:fontRef>
      </dsp:style>
      <dsp:txBody>
        <a:bodyPr spcFirstLastPara="0" vert="horz" wrap="square" lIns="166331" tIns="0" rIns="166331" bIns="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kern="1200" dirty="0">
              <a:solidFill>
                <a:srgbClr val="00133A"/>
              </a:solidFill>
              <a:latin typeface="Arial" pitchFamily="34" charset="0"/>
              <a:cs typeface="Arial" pitchFamily="34" charset="0"/>
            </a:rPr>
            <a:t>Социализация</a:t>
          </a:r>
        </a:p>
      </dsp:txBody>
      <dsp:txXfrm>
        <a:off x="340266" y="109374"/>
        <a:ext cx="4348702" cy="479482"/>
      </dsp:txXfrm>
    </dsp:sp>
    <dsp:sp modelId="{9EEEE863-2399-482E-92A6-028139FE044F}">
      <dsp:nvSpPr>
        <dsp:cNvPr id="0" name=""/>
        <dsp:cNvSpPr/>
      </dsp:nvSpPr>
      <dsp:spPr>
        <a:xfrm>
          <a:off x="0" y="1165595"/>
          <a:ext cx="6286544" cy="453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00B05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FC043B9-C28D-4950-9DC0-250853F8BA6D}">
      <dsp:nvSpPr>
        <dsp:cNvPr id="0" name=""/>
        <dsp:cNvSpPr/>
      </dsp:nvSpPr>
      <dsp:spPr>
        <a:xfrm>
          <a:off x="314327" y="899915"/>
          <a:ext cx="4400580" cy="531360"/>
        </a:xfrm>
        <a:prstGeom prst="roundRect">
          <a:avLst/>
        </a:prstGeom>
        <a:gradFill rotWithShape="1">
          <a:gsLst>
            <a:gs pos="0">
              <a:schemeClr val="accent3">
                <a:tint val="50000"/>
                <a:satMod val="300000"/>
              </a:schemeClr>
            </a:gs>
            <a:gs pos="35000">
              <a:schemeClr val="accent3">
                <a:tint val="37000"/>
                <a:satMod val="300000"/>
              </a:schemeClr>
            </a:gs>
            <a:gs pos="100000">
              <a:schemeClr val="accent3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3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3"/>
        </a:lnRef>
        <a:fillRef idx="2">
          <a:schemeClr val="accent3"/>
        </a:fillRef>
        <a:effectRef idx="1">
          <a:schemeClr val="accent3"/>
        </a:effectRef>
        <a:fontRef idx="minor">
          <a:schemeClr val="dk1"/>
        </a:fontRef>
      </dsp:style>
      <dsp:txBody>
        <a:bodyPr spcFirstLastPara="0" vert="horz" wrap="square" lIns="166331" tIns="0" rIns="166331" bIns="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kern="1200" dirty="0">
              <a:solidFill>
                <a:srgbClr val="00133A"/>
              </a:solidFill>
              <a:latin typeface="Arial" pitchFamily="34" charset="0"/>
              <a:cs typeface="Arial" pitchFamily="34" charset="0"/>
            </a:rPr>
            <a:t>Коммуникация</a:t>
          </a:r>
        </a:p>
      </dsp:txBody>
      <dsp:txXfrm>
        <a:off x="340266" y="925854"/>
        <a:ext cx="4348702" cy="479482"/>
      </dsp:txXfrm>
    </dsp:sp>
    <dsp:sp modelId="{FC006AC1-4DBE-4FC5-8535-6DEA3D5E2AB5}">
      <dsp:nvSpPr>
        <dsp:cNvPr id="0" name=""/>
        <dsp:cNvSpPr/>
      </dsp:nvSpPr>
      <dsp:spPr>
        <a:xfrm>
          <a:off x="0" y="1982075"/>
          <a:ext cx="6286544" cy="453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00B05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26CB729-F24A-4AB6-A534-568B940F1707}">
      <dsp:nvSpPr>
        <dsp:cNvPr id="0" name=""/>
        <dsp:cNvSpPr/>
      </dsp:nvSpPr>
      <dsp:spPr>
        <a:xfrm>
          <a:off x="314327" y="1716395"/>
          <a:ext cx="4400580" cy="531360"/>
        </a:xfrm>
        <a:prstGeom prst="roundRect">
          <a:avLst/>
        </a:prstGeom>
        <a:gradFill rotWithShape="1">
          <a:gsLst>
            <a:gs pos="0">
              <a:schemeClr val="accent3">
                <a:tint val="50000"/>
                <a:satMod val="300000"/>
              </a:schemeClr>
            </a:gs>
            <a:gs pos="35000">
              <a:schemeClr val="accent3">
                <a:tint val="37000"/>
                <a:satMod val="300000"/>
              </a:schemeClr>
            </a:gs>
            <a:gs pos="100000">
              <a:schemeClr val="accent3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3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3"/>
        </a:lnRef>
        <a:fillRef idx="2">
          <a:schemeClr val="accent3"/>
        </a:fillRef>
        <a:effectRef idx="1">
          <a:schemeClr val="accent3"/>
        </a:effectRef>
        <a:fontRef idx="minor">
          <a:schemeClr val="dk1"/>
        </a:fontRef>
      </dsp:style>
      <dsp:txBody>
        <a:bodyPr spcFirstLastPara="0" vert="horz" wrap="square" lIns="166331" tIns="0" rIns="166331" bIns="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kern="1200" dirty="0">
              <a:solidFill>
                <a:srgbClr val="00133A"/>
              </a:solidFill>
              <a:latin typeface="Arial" pitchFamily="34" charset="0"/>
              <a:cs typeface="Arial" pitchFamily="34" charset="0"/>
            </a:rPr>
            <a:t>Художественное творчество</a:t>
          </a:r>
        </a:p>
      </dsp:txBody>
      <dsp:txXfrm>
        <a:off x="340266" y="1742334"/>
        <a:ext cx="4348702" cy="479482"/>
      </dsp:txXfrm>
    </dsp:sp>
    <dsp:sp modelId="{17595CF4-3352-4F51-B5A0-4B335F68DF38}">
      <dsp:nvSpPr>
        <dsp:cNvPr id="0" name=""/>
        <dsp:cNvSpPr/>
      </dsp:nvSpPr>
      <dsp:spPr>
        <a:xfrm>
          <a:off x="0" y="2798556"/>
          <a:ext cx="6286544" cy="453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00B05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0EEB2D2-2878-422C-BF6F-57A7FF22D0C1}">
      <dsp:nvSpPr>
        <dsp:cNvPr id="0" name=""/>
        <dsp:cNvSpPr/>
      </dsp:nvSpPr>
      <dsp:spPr>
        <a:xfrm>
          <a:off x="288030" y="2503587"/>
          <a:ext cx="4400580" cy="531360"/>
        </a:xfrm>
        <a:prstGeom prst="roundRect">
          <a:avLst/>
        </a:prstGeom>
        <a:gradFill rotWithShape="1">
          <a:gsLst>
            <a:gs pos="0">
              <a:schemeClr val="accent3">
                <a:tint val="50000"/>
                <a:satMod val="300000"/>
              </a:schemeClr>
            </a:gs>
            <a:gs pos="35000">
              <a:schemeClr val="accent3">
                <a:tint val="37000"/>
                <a:satMod val="300000"/>
              </a:schemeClr>
            </a:gs>
            <a:gs pos="100000">
              <a:schemeClr val="accent3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3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3"/>
        </a:lnRef>
        <a:fillRef idx="2">
          <a:schemeClr val="accent3"/>
        </a:fillRef>
        <a:effectRef idx="1">
          <a:schemeClr val="accent3"/>
        </a:effectRef>
        <a:fontRef idx="minor">
          <a:schemeClr val="dk1"/>
        </a:fontRef>
      </dsp:style>
      <dsp:txBody>
        <a:bodyPr spcFirstLastPara="0" vert="horz" wrap="square" lIns="166331" tIns="0" rIns="166331" bIns="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kern="1200" dirty="0">
              <a:solidFill>
                <a:srgbClr val="00133A"/>
              </a:solidFill>
              <a:latin typeface="Arial" pitchFamily="34" charset="0"/>
              <a:cs typeface="Arial" pitchFamily="34" charset="0"/>
            </a:rPr>
            <a:t>Музыка</a:t>
          </a:r>
        </a:p>
      </dsp:txBody>
      <dsp:txXfrm>
        <a:off x="313969" y="2529526"/>
        <a:ext cx="4348702" cy="479482"/>
      </dsp:txXfrm>
    </dsp:sp>
    <dsp:sp modelId="{087E01D0-4632-4EA3-B6B6-83310E4978A4}">
      <dsp:nvSpPr>
        <dsp:cNvPr id="0" name=""/>
        <dsp:cNvSpPr/>
      </dsp:nvSpPr>
      <dsp:spPr>
        <a:xfrm>
          <a:off x="0" y="3615036"/>
          <a:ext cx="6286544" cy="453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00B05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0021E33-CC03-47CA-B820-42DD77C1F5CC}">
      <dsp:nvSpPr>
        <dsp:cNvPr id="0" name=""/>
        <dsp:cNvSpPr/>
      </dsp:nvSpPr>
      <dsp:spPr>
        <a:xfrm>
          <a:off x="314327" y="3349356"/>
          <a:ext cx="4400580" cy="531360"/>
        </a:xfrm>
        <a:prstGeom prst="roundRect">
          <a:avLst/>
        </a:prstGeom>
        <a:gradFill rotWithShape="1">
          <a:gsLst>
            <a:gs pos="0">
              <a:schemeClr val="accent3">
                <a:tint val="50000"/>
                <a:satMod val="300000"/>
              </a:schemeClr>
            </a:gs>
            <a:gs pos="35000">
              <a:schemeClr val="accent3">
                <a:tint val="37000"/>
                <a:satMod val="300000"/>
              </a:schemeClr>
            </a:gs>
            <a:gs pos="100000">
              <a:schemeClr val="accent3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3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3"/>
        </a:lnRef>
        <a:fillRef idx="2">
          <a:schemeClr val="accent3"/>
        </a:fillRef>
        <a:effectRef idx="1">
          <a:schemeClr val="accent3"/>
        </a:effectRef>
        <a:fontRef idx="minor">
          <a:schemeClr val="dk1"/>
        </a:fontRef>
      </dsp:style>
      <dsp:txBody>
        <a:bodyPr spcFirstLastPara="0" vert="horz" wrap="square" lIns="166331" tIns="0" rIns="166331" bIns="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kern="1200" dirty="0">
              <a:solidFill>
                <a:srgbClr val="00133A"/>
              </a:solidFill>
              <a:latin typeface="Arial" pitchFamily="34" charset="0"/>
              <a:cs typeface="Arial" pitchFamily="34" charset="0"/>
            </a:rPr>
            <a:t>Познание</a:t>
          </a:r>
        </a:p>
      </dsp:txBody>
      <dsp:txXfrm>
        <a:off x="340266" y="3375295"/>
        <a:ext cx="4348702" cy="479482"/>
      </dsp:txXfrm>
    </dsp:sp>
    <dsp:sp modelId="{E574AAB6-8476-4A4E-BF81-BB648A7143B2}">
      <dsp:nvSpPr>
        <dsp:cNvPr id="0" name=""/>
        <dsp:cNvSpPr/>
      </dsp:nvSpPr>
      <dsp:spPr>
        <a:xfrm>
          <a:off x="0" y="4431516"/>
          <a:ext cx="6286544" cy="453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00B05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7713CD2-D0B1-4B3E-B8F2-3EEBAE157432}">
      <dsp:nvSpPr>
        <dsp:cNvPr id="0" name=""/>
        <dsp:cNvSpPr/>
      </dsp:nvSpPr>
      <dsp:spPr>
        <a:xfrm>
          <a:off x="314327" y="4165836"/>
          <a:ext cx="4400580" cy="531360"/>
        </a:xfrm>
        <a:prstGeom prst="roundRect">
          <a:avLst/>
        </a:prstGeom>
        <a:gradFill rotWithShape="1">
          <a:gsLst>
            <a:gs pos="0">
              <a:schemeClr val="accent3">
                <a:tint val="50000"/>
                <a:satMod val="300000"/>
              </a:schemeClr>
            </a:gs>
            <a:gs pos="35000">
              <a:schemeClr val="accent3">
                <a:tint val="37000"/>
                <a:satMod val="300000"/>
              </a:schemeClr>
            </a:gs>
            <a:gs pos="100000">
              <a:schemeClr val="accent3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3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3"/>
        </a:lnRef>
        <a:fillRef idx="2">
          <a:schemeClr val="accent3"/>
        </a:fillRef>
        <a:effectRef idx="1">
          <a:schemeClr val="accent3"/>
        </a:effectRef>
        <a:fontRef idx="minor">
          <a:schemeClr val="dk1"/>
        </a:fontRef>
      </dsp:style>
      <dsp:txBody>
        <a:bodyPr spcFirstLastPara="0" vert="horz" wrap="square" lIns="166331" tIns="0" rIns="166331" bIns="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kern="1200" dirty="0">
              <a:solidFill>
                <a:srgbClr val="00133A"/>
              </a:solidFill>
              <a:latin typeface="Arial" pitchFamily="34" charset="0"/>
              <a:cs typeface="Arial" pitchFamily="34" charset="0"/>
            </a:rPr>
            <a:t>Физическая  культура</a:t>
          </a:r>
        </a:p>
      </dsp:txBody>
      <dsp:txXfrm>
        <a:off x="340266" y="4191775"/>
        <a:ext cx="4348702" cy="47948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13770FC-2995-4839-B66A-666C366FD010}">
      <dsp:nvSpPr>
        <dsp:cNvPr id="0" name=""/>
        <dsp:cNvSpPr/>
      </dsp:nvSpPr>
      <dsp:spPr>
        <a:xfrm>
          <a:off x="142885" y="2357449"/>
          <a:ext cx="1687143" cy="1266997"/>
        </a:xfrm>
        <a:prstGeom prst="roundRect">
          <a:avLst>
            <a:gd name="adj" fmla="val 10000"/>
          </a:avLst>
        </a:prstGeom>
        <a:gradFill rotWithShape="1">
          <a:gsLst>
            <a:gs pos="0">
              <a:schemeClr val="accent3">
                <a:tint val="50000"/>
                <a:satMod val="300000"/>
              </a:schemeClr>
            </a:gs>
            <a:gs pos="35000">
              <a:schemeClr val="accent3">
                <a:tint val="37000"/>
                <a:satMod val="300000"/>
              </a:schemeClr>
            </a:gs>
            <a:gs pos="100000">
              <a:schemeClr val="accent3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3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3"/>
        </a:lnRef>
        <a:fillRef idx="2">
          <a:schemeClr val="accent3"/>
        </a:fillRef>
        <a:effectRef idx="1">
          <a:schemeClr val="accent3"/>
        </a:effectRef>
        <a:fontRef idx="minor">
          <a:schemeClr val="dk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kern="1200" dirty="0">
              <a:solidFill>
                <a:schemeClr val="accent6">
                  <a:lumMod val="75000"/>
                </a:schemeClr>
              </a:solidFill>
              <a:latin typeface="Arial" pitchFamily="34" charset="0"/>
              <a:cs typeface="Arial" pitchFamily="34" charset="0"/>
            </a:rPr>
            <a:t>Ожидаемые результаты</a:t>
          </a:r>
        </a:p>
      </dsp:txBody>
      <dsp:txXfrm>
        <a:off x="179994" y="2394558"/>
        <a:ext cx="1612925" cy="1192779"/>
      </dsp:txXfrm>
    </dsp:sp>
    <dsp:sp modelId="{2D73C707-CAE9-4865-9173-30343B263361}">
      <dsp:nvSpPr>
        <dsp:cNvPr id="0" name=""/>
        <dsp:cNvSpPr/>
      </dsp:nvSpPr>
      <dsp:spPr>
        <a:xfrm rot="712255">
          <a:off x="1825046" y="3025459"/>
          <a:ext cx="465945" cy="26824"/>
        </a:xfrm>
        <a:custGeom>
          <a:avLst/>
          <a:gdLst/>
          <a:ahLst/>
          <a:cxnLst/>
          <a:rect l="0" t="0" r="0" b="0"/>
          <a:pathLst>
            <a:path>
              <a:moveTo>
                <a:pt x="0" y="13412"/>
              </a:moveTo>
              <a:lnTo>
                <a:pt x="465945" y="13412"/>
              </a:lnTo>
            </a:path>
          </a:pathLst>
        </a:custGeom>
        <a:noFill/>
        <a:ln w="25400" cap="flat" cmpd="sng" algn="ctr">
          <a:solidFill>
            <a:srgbClr val="00B050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500" kern="1200" dirty="0"/>
        </a:p>
      </dsp:txBody>
      <dsp:txXfrm>
        <a:off x="2046370" y="3027223"/>
        <a:ext cx="23297" cy="23297"/>
      </dsp:txXfrm>
    </dsp:sp>
    <dsp:sp modelId="{05C6844B-209B-48CF-B937-A73603DA11BA}">
      <dsp:nvSpPr>
        <dsp:cNvPr id="0" name=""/>
        <dsp:cNvSpPr/>
      </dsp:nvSpPr>
      <dsp:spPr>
        <a:xfrm>
          <a:off x="2286009" y="2500327"/>
          <a:ext cx="1233673" cy="1172937"/>
        </a:xfrm>
        <a:prstGeom prst="roundRect">
          <a:avLst>
            <a:gd name="adj" fmla="val 10000"/>
          </a:avLst>
        </a:prstGeom>
        <a:gradFill rotWithShape="1">
          <a:gsLst>
            <a:gs pos="0">
              <a:schemeClr val="accent3">
                <a:tint val="50000"/>
                <a:satMod val="300000"/>
              </a:schemeClr>
            </a:gs>
            <a:gs pos="35000">
              <a:schemeClr val="accent3">
                <a:tint val="37000"/>
                <a:satMod val="300000"/>
              </a:schemeClr>
            </a:gs>
            <a:gs pos="100000">
              <a:schemeClr val="accent3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3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3"/>
        </a:lnRef>
        <a:fillRef idx="2">
          <a:schemeClr val="accent3"/>
        </a:fillRef>
        <a:effectRef idx="1">
          <a:schemeClr val="accent3"/>
        </a:effectRef>
        <a:fontRef idx="minor">
          <a:schemeClr val="dk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kern="1200" dirty="0">
              <a:solidFill>
                <a:schemeClr val="accent6">
                  <a:lumMod val="75000"/>
                </a:schemeClr>
              </a:solidFill>
              <a:latin typeface="Arial" pitchFamily="34" charset="0"/>
              <a:cs typeface="Arial" pitchFamily="34" charset="0"/>
            </a:rPr>
            <a:t>дети</a:t>
          </a:r>
        </a:p>
      </dsp:txBody>
      <dsp:txXfrm>
        <a:off x="2320363" y="2534681"/>
        <a:ext cx="1164965" cy="1104229"/>
      </dsp:txXfrm>
    </dsp:sp>
    <dsp:sp modelId="{9F1FEFA0-AF93-4980-93B2-0F19EE442A9A}">
      <dsp:nvSpPr>
        <dsp:cNvPr id="0" name=""/>
        <dsp:cNvSpPr/>
      </dsp:nvSpPr>
      <dsp:spPr>
        <a:xfrm rot="17200885">
          <a:off x="2656374" y="1913447"/>
          <a:ext cx="2421793" cy="26824"/>
        </a:xfrm>
        <a:custGeom>
          <a:avLst/>
          <a:gdLst/>
          <a:ahLst/>
          <a:cxnLst/>
          <a:rect l="0" t="0" r="0" b="0"/>
          <a:pathLst>
            <a:path>
              <a:moveTo>
                <a:pt x="0" y="13412"/>
              </a:moveTo>
              <a:lnTo>
                <a:pt x="2421793" y="13412"/>
              </a:lnTo>
            </a:path>
          </a:pathLst>
        </a:custGeom>
        <a:noFill/>
        <a:ln w="25400" cap="flat" cmpd="sng" algn="ctr">
          <a:solidFill>
            <a:srgbClr val="00B050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800" kern="1200" dirty="0"/>
        </a:p>
      </dsp:txBody>
      <dsp:txXfrm>
        <a:off x="3806726" y="1866314"/>
        <a:ext cx="121089" cy="121089"/>
      </dsp:txXfrm>
    </dsp:sp>
    <dsp:sp modelId="{C7ED496F-7B56-4396-AC72-AF6D220030CD}">
      <dsp:nvSpPr>
        <dsp:cNvPr id="0" name=""/>
        <dsp:cNvSpPr/>
      </dsp:nvSpPr>
      <dsp:spPr>
        <a:xfrm>
          <a:off x="4214858" y="142872"/>
          <a:ext cx="4276898" cy="1248100"/>
        </a:xfrm>
        <a:prstGeom prst="roundRect">
          <a:avLst>
            <a:gd name="adj" fmla="val 10000"/>
          </a:avLst>
        </a:prstGeom>
        <a:gradFill rotWithShape="1">
          <a:gsLst>
            <a:gs pos="0">
              <a:schemeClr val="accent3">
                <a:tint val="50000"/>
                <a:satMod val="300000"/>
              </a:schemeClr>
            </a:gs>
            <a:gs pos="35000">
              <a:schemeClr val="accent3">
                <a:tint val="37000"/>
                <a:satMod val="300000"/>
              </a:schemeClr>
            </a:gs>
            <a:gs pos="100000">
              <a:schemeClr val="accent3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rgbClr val="00B050"/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3"/>
        </a:lnRef>
        <a:fillRef idx="2">
          <a:schemeClr val="accent3"/>
        </a:fillRef>
        <a:effectRef idx="1">
          <a:schemeClr val="accent3"/>
        </a:effectRef>
        <a:fontRef idx="minor">
          <a:schemeClr val="dk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400" kern="1200" dirty="0">
            <a:solidFill>
              <a:srgbClr val="00133A"/>
            </a:solidFill>
            <a:latin typeface="Arial" pitchFamily="34" charset="0"/>
            <a:cs typeface="Arial" pitchFamily="34" charset="0"/>
          </a:endParaRPr>
        </a:p>
      </dsp:txBody>
      <dsp:txXfrm>
        <a:off x="4251414" y="179428"/>
        <a:ext cx="4203786" cy="1174988"/>
      </dsp:txXfrm>
    </dsp:sp>
    <dsp:sp modelId="{5B140DD3-EC3F-40E3-8B16-90D85307F629}">
      <dsp:nvSpPr>
        <dsp:cNvPr id="0" name=""/>
        <dsp:cNvSpPr/>
      </dsp:nvSpPr>
      <dsp:spPr>
        <a:xfrm rot="19044887">
          <a:off x="3333131" y="2594722"/>
          <a:ext cx="1414723" cy="26824"/>
        </a:xfrm>
        <a:custGeom>
          <a:avLst/>
          <a:gdLst/>
          <a:ahLst/>
          <a:cxnLst/>
          <a:rect l="0" t="0" r="0" b="0"/>
          <a:pathLst>
            <a:path>
              <a:moveTo>
                <a:pt x="0" y="13412"/>
              </a:moveTo>
              <a:lnTo>
                <a:pt x="1414723" y="13412"/>
              </a:lnTo>
            </a:path>
          </a:pathLst>
        </a:custGeom>
        <a:noFill/>
        <a:ln w="25400" cap="flat" cmpd="sng" algn="ctr">
          <a:solidFill>
            <a:srgbClr val="00B050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500" kern="1200" dirty="0"/>
        </a:p>
      </dsp:txBody>
      <dsp:txXfrm>
        <a:off x="4005125" y="2572766"/>
        <a:ext cx="70736" cy="70736"/>
      </dsp:txXfrm>
    </dsp:sp>
    <dsp:sp modelId="{7061F275-6312-4592-A331-44DBEA299B7B}">
      <dsp:nvSpPr>
        <dsp:cNvPr id="0" name=""/>
        <dsp:cNvSpPr/>
      </dsp:nvSpPr>
      <dsp:spPr>
        <a:xfrm>
          <a:off x="4561303" y="1571634"/>
          <a:ext cx="3930453" cy="1115678"/>
        </a:xfrm>
        <a:prstGeom prst="roundRect">
          <a:avLst>
            <a:gd name="adj" fmla="val 10000"/>
          </a:avLst>
        </a:prstGeom>
        <a:gradFill rotWithShape="1">
          <a:gsLst>
            <a:gs pos="0">
              <a:schemeClr val="accent3">
                <a:tint val="50000"/>
                <a:satMod val="300000"/>
              </a:schemeClr>
            </a:gs>
            <a:gs pos="35000">
              <a:schemeClr val="accent3">
                <a:tint val="37000"/>
                <a:satMod val="300000"/>
              </a:schemeClr>
            </a:gs>
            <a:gs pos="100000">
              <a:schemeClr val="accent3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rgbClr val="00B050"/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3"/>
        </a:lnRef>
        <a:fillRef idx="2">
          <a:schemeClr val="accent3"/>
        </a:fillRef>
        <a:effectRef idx="1">
          <a:schemeClr val="accent3"/>
        </a:effectRef>
        <a:fontRef idx="minor">
          <a:schemeClr val="dk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400" kern="1200" dirty="0">
            <a:solidFill>
              <a:srgbClr val="00133A"/>
            </a:solidFill>
            <a:latin typeface="Arial" pitchFamily="34" charset="0"/>
            <a:cs typeface="Arial" pitchFamily="34" charset="0"/>
          </a:endParaRPr>
        </a:p>
      </dsp:txBody>
      <dsp:txXfrm>
        <a:off x="4593980" y="1604311"/>
        <a:ext cx="3865099" cy="1050324"/>
      </dsp:txXfrm>
    </dsp:sp>
    <dsp:sp modelId="{F66B2BC7-52B1-41A8-BE15-AFC0CCEFA24D}">
      <dsp:nvSpPr>
        <dsp:cNvPr id="0" name=""/>
        <dsp:cNvSpPr/>
      </dsp:nvSpPr>
      <dsp:spPr>
        <a:xfrm rot="1013934">
          <a:off x="3494819" y="3240760"/>
          <a:ext cx="1151605" cy="26824"/>
        </a:xfrm>
        <a:custGeom>
          <a:avLst/>
          <a:gdLst/>
          <a:ahLst/>
          <a:cxnLst/>
          <a:rect l="0" t="0" r="0" b="0"/>
          <a:pathLst>
            <a:path>
              <a:moveTo>
                <a:pt x="0" y="13412"/>
              </a:moveTo>
              <a:lnTo>
                <a:pt x="1151605" y="13412"/>
              </a:lnTo>
            </a:path>
          </a:pathLst>
        </a:custGeom>
        <a:noFill/>
        <a:ln w="25400" cap="flat" cmpd="sng" algn="ctr">
          <a:solidFill>
            <a:srgbClr val="00B050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500" kern="1200" dirty="0"/>
        </a:p>
      </dsp:txBody>
      <dsp:txXfrm>
        <a:off x="4041832" y="3225382"/>
        <a:ext cx="57580" cy="57580"/>
      </dsp:txXfrm>
    </dsp:sp>
    <dsp:sp modelId="{177E0397-82A9-4714-84C1-0D53CD4CD7A6}">
      <dsp:nvSpPr>
        <dsp:cNvPr id="0" name=""/>
        <dsp:cNvSpPr/>
      </dsp:nvSpPr>
      <dsp:spPr>
        <a:xfrm>
          <a:off x="4621561" y="2857517"/>
          <a:ext cx="3870195" cy="1128063"/>
        </a:xfrm>
        <a:prstGeom prst="roundRect">
          <a:avLst>
            <a:gd name="adj" fmla="val 10000"/>
          </a:avLst>
        </a:prstGeom>
        <a:gradFill rotWithShape="1">
          <a:gsLst>
            <a:gs pos="0">
              <a:schemeClr val="accent3">
                <a:tint val="50000"/>
                <a:satMod val="300000"/>
              </a:schemeClr>
            </a:gs>
            <a:gs pos="35000">
              <a:schemeClr val="accent3">
                <a:tint val="37000"/>
                <a:satMod val="300000"/>
              </a:schemeClr>
            </a:gs>
            <a:gs pos="100000">
              <a:schemeClr val="accent3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rgbClr val="00B050"/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3"/>
        </a:lnRef>
        <a:fillRef idx="2">
          <a:schemeClr val="accent3"/>
        </a:fillRef>
        <a:effectRef idx="1">
          <a:schemeClr val="accent3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kern="1200" dirty="0">
              <a:solidFill>
                <a:srgbClr val="00133A"/>
              </a:solidFill>
              <a:latin typeface="Arial" pitchFamily="34" charset="0"/>
              <a:cs typeface="Arial" pitchFamily="34" charset="0"/>
            </a:rPr>
            <a:t>       </a:t>
          </a:r>
          <a:r>
            <a:rPr lang="ru-RU" sz="1400" kern="1200" dirty="0">
              <a:solidFill>
                <a:srgbClr val="00133A"/>
              </a:solidFill>
              <a:latin typeface="Arial" pitchFamily="34" charset="0"/>
              <a:cs typeface="Arial" pitchFamily="34" charset="0"/>
            </a:rPr>
            <a:t>Обогатился словарь детей, знают название птиц, </a:t>
          </a:r>
        </a:p>
      </dsp:txBody>
      <dsp:txXfrm>
        <a:off x="4654601" y="2890557"/>
        <a:ext cx="3804115" cy="1061983"/>
      </dsp:txXfrm>
    </dsp:sp>
    <dsp:sp modelId="{741C5B0A-324A-47CF-83EE-9959F3465143}">
      <dsp:nvSpPr>
        <dsp:cNvPr id="0" name=""/>
        <dsp:cNvSpPr/>
      </dsp:nvSpPr>
      <dsp:spPr>
        <a:xfrm rot="3682793">
          <a:off x="3052864" y="3859911"/>
          <a:ext cx="1792011" cy="26824"/>
        </a:xfrm>
        <a:custGeom>
          <a:avLst/>
          <a:gdLst/>
          <a:ahLst/>
          <a:cxnLst/>
          <a:rect l="0" t="0" r="0" b="0"/>
          <a:pathLst>
            <a:path>
              <a:moveTo>
                <a:pt x="0" y="13412"/>
              </a:moveTo>
              <a:lnTo>
                <a:pt x="1792011" y="13412"/>
              </a:lnTo>
            </a:path>
          </a:pathLst>
        </a:custGeom>
        <a:noFill/>
        <a:ln w="25400" cap="flat" cmpd="sng" algn="ctr">
          <a:solidFill>
            <a:srgbClr val="92D050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600" kern="1200" dirty="0"/>
        </a:p>
      </dsp:txBody>
      <dsp:txXfrm>
        <a:off x="3904069" y="3828523"/>
        <a:ext cx="89600" cy="89600"/>
      </dsp:txXfrm>
    </dsp:sp>
    <dsp:sp modelId="{4839E499-25A8-4CDD-A0AB-B106A10AE5E1}">
      <dsp:nvSpPr>
        <dsp:cNvPr id="0" name=""/>
        <dsp:cNvSpPr/>
      </dsp:nvSpPr>
      <dsp:spPr>
        <a:xfrm>
          <a:off x="4378056" y="4143392"/>
          <a:ext cx="4113700" cy="1032917"/>
        </a:xfrm>
        <a:prstGeom prst="roundRect">
          <a:avLst>
            <a:gd name="adj" fmla="val 10000"/>
          </a:avLst>
        </a:prstGeom>
        <a:gradFill rotWithShape="1">
          <a:gsLst>
            <a:gs pos="0">
              <a:schemeClr val="accent3">
                <a:tint val="50000"/>
                <a:satMod val="300000"/>
              </a:schemeClr>
            </a:gs>
            <a:gs pos="35000">
              <a:schemeClr val="accent3">
                <a:tint val="37000"/>
                <a:satMod val="300000"/>
              </a:schemeClr>
            </a:gs>
            <a:gs pos="100000">
              <a:schemeClr val="accent3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rgbClr val="00B050"/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3"/>
        </a:lnRef>
        <a:fillRef idx="2">
          <a:schemeClr val="accent3"/>
        </a:fillRef>
        <a:effectRef idx="1">
          <a:schemeClr val="accent3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kern="1200" dirty="0">
              <a:solidFill>
                <a:srgbClr val="00133A"/>
              </a:solidFill>
              <a:latin typeface="Arial" pitchFamily="34" charset="0"/>
              <a:ea typeface="Times New Roman"/>
              <a:cs typeface="Arial" pitchFamily="34" charset="0"/>
            </a:rPr>
            <a:t>  </a:t>
          </a:r>
          <a:r>
            <a:rPr lang="ru-RU" sz="1400" kern="1200" dirty="0">
              <a:solidFill>
                <a:srgbClr val="00133A"/>
              </a:solidFill>
              <a:latin typeface="Arial" pitchFamily="34" charset="0"/>
              <a:ea typeface="Times New Roman"/>
              <a:cs typeface="Arial" pitchFamily="34" charset="0"/>
            </a:rPr>
            <a:t>Оформление книги – разворота  о птицах.</a:t>
          </a:r>
          <a:endParaRPr lang="ru-RU" sz="1400" kern="1200" dirty="0">
            <a:solidFill>
              <a:srgbClr val="00133A"/>
            </a:solidFill>
            <a:latin typeface="Arial" pitchFamily="34" charset="0"/>
            <a:cs typeface="Arial" pitchFamily="34" charset="0"/>
          </a:endParaRPr>
        </a:p>
      </dsp:txBody>
      <dsp:txXfrm>
        <a:off x="4408309" y="4173645"/>
        <a:ext cx="4053194" cy="972411"/>
      </dsp:txXfrm>
    </dsp:sp>
    <dsp:sp modelId="{8519917F-7186-473C-AB09-64979FAA0D2D}">
      <dsp:nvSpPr>
        <dsp:cNvPr id="0" name=""/>
        <dsp:cNvSpPr/>
      </dsp:nvSpPr>
      <dsp:spPr>
        <a:xfrm rot="4293538">
          <a:off x="2536878" y="4437105"/>
          <a:ext cx="2875077" cy="26824"/>
        </a:xfrm>
        <a:custGeom>
          <a:avLst/>
          <a:gdLst/>
          <a:ahLst/>
          <a:cxnLst/>
          <a:rect l="0" t="0" r="0" b="0"/>
          <a:pathLst>
            <a:path>
              <a:moveTo>
                <a:pt x="0" y="13412"/>
              </a:moveTo>
              <a:lnTo>
                <a:pt x="2875077" y="13412"/>
              </a:lnTo>
            </a:path>
          </a:pathLst>
        </a:custGeom>
        <a:noFill/>
        <a:ln w="25400" cap="flat" cmpd="sng" algn="ctr">
          <a:solidFill>
            <a:srgbClr val="00B050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000" kern="1200" dirty="0"/>
        </a:p>
      </dsp:txBody>
      <dsp:txXfrm>
        <a:off x="3902540" y="4378640"/>
        <a:ext cx="143753" cy="143753"/>
      </dsp:txXfrm>
    </dsp:sp>
    <dsp:sp modelId="{9371D359-4603-4AAB-BEE2-C8CC276E71C8}">
      <dsp:nvSpPr>
        <dsp:cNvPr id="0" name=""/>
        <dsp:cNvSpPr/>
      </dsp:nvSpPr>
      <dsp:spPr>
        <a:xfrm>
          <a:off x="4429152" y="5341956"/>
          <a:ext cx="3999049" cy="944563"/>
        </a:xfrm>
        <a:prstGeom prst="roundRect">
          <a:avLst>
            <a:gd name="adj" fmla="val 10000"/>
          </a:avLst>
        </a:prstGeom>
        <a:gradFill rotWithShape="1">
          <a:gsLst>
            <a:gs pos="0">
              <a:schemeClr val="accent3">
                <a:tint val="50000"/>
                <a:satMod val="300000"/>
              </a:schemeClr>
            </a:gs>
            <a:gs pos="35000">
              <a:schemeClr val="accent3">
                <a:tint val="37000"/>
                <a:satMod val="300000"/>
              </a:schemeClr>
            </a:gs>
            <a:gs pos="100000">
              <a:schemeClr val="accent3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3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3"/>
        </a:lnRef>
        <a:fillRef idx="2">
          <a:schemeClr val="accent3"/>
        </a:fillRef>
        <a:effectRef idx="1">
          <a:schemeClr val="accent3"/>
        </a:effectRef>
        <a:fontRef idx="minor">
          <a:schemeClr val="dk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kern="1200" dirty="0">
              <a:solidFill>
                <a:srgbClr val="00133A"/>
              </a:solidFill>
              <a:latin typeface="Arial" pitchFamily="34" charset="0"/>
              <a:ea typeface="Times New Roman"/>
              <a:cs typeface="Arial" pitchFamily="34" charset="0"/>
            </a:rPr>
            <a:t>Выставка рисунков и поделок: «Птицы наши друзья»</a:t>
          </a:r>
          <a:r>
            <a:rPr lang="ru-RU" sz="1400" kern="1200" dirty="0">
              <a:solidFill>
                <a:srgbClr val="00133A"/>
              </a:solidFill>
              <a:latin typeface="Arial" pitchFamily="34" charset="0"/>
              <a:cs typeface="Arial" pitchFamily="34" charset="0"/>
            </a:rPr>
            <a:t>, о</a:t>
          </a:r>
          <a:r>
            <a:rPr lang="ru-RU" sz="1400" kern="1200" dirty="0">
              <a:solidFill>
                <a:srgbClr val="00133A"/>
              </a:solidFill>
              <a:latin typeface="Arial" pitchFamily="34" charset="0"/>
              <a:ea typeface="Times New Roman"/>
              <a:cs typeface="Arial" pitchFamily="34" charset="0"/>
            </a:rPr>
            <a:t>формление альбома « Юные орнитологи»</a:t>
          </a:r>
          <a:endParaRPr lang="ru-RU" sz="1400" kern="1200" dirty="0">
            <a:solidFill>
              <a:srgbClr val="00133A"/>
            </a:solidFill>
            <a:latin typeface="Arial" pitchFamily="34" charset="0"/>
            <a:cs typeface="Arial" pitchFamily="34" charset="0"/>
          </a:endParaRPr>
        </a:p>
      </dsp:txBody>
      <dsp:txXfrm>
        <a:off x="4456817" y="5369621"/>
        <a:ext cx="3943719" cy="88923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10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#13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F1D6602-EB02-4C93-9A1F-7A1179E8311B}" type="datetimeFigureOut">
              <a:rPr lang="ru-RU" smtClean="0"/>
              <a:pPr/>
              <a:t>02.05.2023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97CE10-3C26-44F5-8385-B954E5DE6F9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106230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97CE10-3C26-44F5-8385-B954E5DE6F98}" type="slidenum">
              <a:rPr lang="ru-RU" smtClean="0"/>
              <a:pPr/>
              <a:t>1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55DA7-A091-4A6E-9683-A9889310A49E}" type="datetimeFigureOut">
              <a:rPr lang="ru-RU" smtClean="0"/>
              <a:pPr/>
              <a:t>02.05.2023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9AA35-15C0-4686-B0FA-5BE996A7BE8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55DA7-A091-4A6E-9683-A9889310A49E}" type="datetimeFigureOut">
              <a:rPr lang="ru-RU" smtClean="0"/>
              <a:pPr/>
              <a:t>02.05.2023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9AA35-15C0-4686-B0FA-5BE996A7BE8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55DA7-A091-4A6E-9683-A9889310A49E}" type="datetimeFigureOut">
              <a:rPr lang="ru-RU" smtClean="0"/>
              <a:pPr/>
              <a:t>02.05.2023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9AA35-15C0-4686-B0FA-5BE996A7BE8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55DA7-A091-4A6E-9683-A9889310A49E}" type="datetimeFigureOut">
              <a:rPr lang="ru-RU" smtClean="0"/>
              <a:pPr/>
              <a:t>02.05.2023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9AA35-15C0-4686-B0FA-5BE996A7BE8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55DA7-A091-4A6E-9683-A9889310A49E}" type="datetimeFigureOut">
              <a:rPr lang="ru-RU" smtClean="0"/>
              <a:pPr/>
              <a:t>02.05.2023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9AA35-15C0-4686-B0FA-5BE996A7BE8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55DA7-A091-4A6E-9683-A9889310A49E}" type="datetimeFigureOut">
              <a:rPr lang="ru-RU" smtClean="0"/>
              <a:pPr/>
              <a:t>02.05.2023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9AA35-15C0-4686-B0FA-5BE996A7BE8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55DA7-A091-4A6E-9683-A9889310A49E}" type="datetimeFigureOut">
              <a:rPr lang="ru-RU" smtClean="0"/>
              <a:pPr/>
              <a:t>02.05.2023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9AA35-15C0-4686-B0FA-5BE996A7BE8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55DA7-A091-4A6E-9683-A9889310A49E}" type="datetimeFigureOut">
              <a:rPr lang="ru-RU" smtClean="0"/>
              <a:pPr/>
              <a:t>02.05.2023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9AA35-15C0-4686-B0FA-5BE996A7BE8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55DA7-A091-4A6E-9683-A9889310A49E}" type="datetimeFigureOut">
              <a:rPr lang="ru-RU" smtClean="0"/>
              <a:pPr/>
              <a:t>02.05.2023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9AA35-15C0-4686-B0FA-5BE996A7BE8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55DA7-A091-4A6E-9683-A9889310A49E}" type="datetimeFigureOut">
              <a:rPr lang="ru-RU" smtClean="0"/>
              <a:pPr/>
              <a:t>02.05.2023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9AA35-15C0-4686-B0FA-5BE996A7BE8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55DA7-A091-4A6E-9683-A9889310A49E}" type="datetimeFigureOut">
              <a:rPr lang="ru-RU" smtClean="0"/>
              <a:pPr/>
              <a:t>02.05.2023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9AA35-15C0-4686-B0FA-5BE996A7BE8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155DA7-A091-4A6E-9683-A9889310A49E}" type="datetimeFigureOut">
              <a:rPr lang="ru-RU" smtClean="0"/>
              <a:pPr/>
              <a:t>02.05.2023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C9AA35-15C0-4686-B0FA-5BE996A7BE87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6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gif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gif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2.png"/><Relationship Id="rId7" Type="http://schemas.openxmlformats.org/officeDocument/2006/relationships/diagramColors" Target="../diagrams/colors1.xm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Relationship Id="rId9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2.png"/><Relationship Id="rId7" Type="http://schemas.openxmlformats.org/officeDocument/2006/relationships/diagramColors" Target="../diagrams/colors2.xm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Relationship Id="rId9" Type="http://schemas.openxmlformats.org/officeDocument/2006/relationships/image" Target="../media/image6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2.png"/><Relationship Id="rId7" Type="http://schemas.openxmlformats.org/officeDocument/2006/relationships/image" Target="../media/image8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10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3" Type="http://schemas.openxmlformats.org/officeDocument/2006/relationships/image" Target="../media/image2.png"/><Relationship Id="rId7" Type="http://schemas.openxmlformats.org/officeDocument/2006/relationships/image" Target="../media/image18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eg"/><Relationship Id="rId5" Type="http://schemas.openxmlformats.org/officeDocument/2006/relationships/image" Target="../media/image6.gif"/><Relationship Id="rId4" Type="http://schemas.openxmlformats.org/officeDocument/2006/relationships/image" Target="../media/image1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jpe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25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6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jpe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10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29.gif"/><Relationship Id="rId4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3" descr="75979-pticy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1917704" y="104312208"/>
            <a:ext cx="8122573" cy="5686040"/>
          </a:xfrm>
          <a:prstGeom prst="rect">
            <a:avLst/>
          </a:prstGeom>
          <a:noFill/>
          <a:ln w="9525" algn="in">
            <a:solidFill>
              <a:srgbClr val="FFFFFF"/>
            </a:solidFill>
            <a:miter lim="800000"/>
            <a:headEnd/>
            <a:tailEnd/>
          </a:ln>
          <a:effectLst/>
        </p:spPr>
      </p:pic>
      <p:pic>
        <p:nvPicPr>
          <p:cNvPr id="5" name="Рисунок 4" descr="75979-pticy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 w="9525" algn="in">
            <a:solidFill>
              <a:srgbClr val="FFFFFF"/>
            </a:solidFill>
            <a:miter lim="800000"/>
            <a:headEnd/>
            <a:tailEnd/>
          </a:ln>
          <a:effectLst/>
        </p:spPr>
      </p:pic>
      <p:pic>
        <p:nvPicPr>
          <p:cNvPr id="2050" name="Picture 2" descr="0_e02a2_86bc7941_M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043385">
            <a:off x="3137900" y="781863"/>
            <a:ext cx="1600677" cy="917892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  <a:effectLst/>
        </p:spPr>
      </p:pic>
      <p:pic>
        <p:nvPicPr>
          <p:cNvPr id="2051" name="Picture 3" descr="0_7f004_4fd5de7c_XL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76256" y="216024"/>
            <a:ext cx="1907704" cy="1907704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  <a:effectLst/>
        </p:spPr>
      </p:pic>
      <p:pic>
        <p:nvPicPr>
          <p:cNvPr id="17" name="Содержимое 11" descr="zh_11.jpg"/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727E8C"/>
              </a:clrFrom>
              <a:clrTo>
                <a:srgbClr val="727E8C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>
            <a:off x="3000364" y="3000372"/>
            <a:ext cx="4643200" cy="1656521"/>
          </a:xfrm>
          <a:prstGeom prst="rect">
            <a:avLst/>
          </a:prstGeom>
        </p:spPr>
      </p:pic>
      <p:sp>
        <p:nvSpPr>
          <p:cNvPr id="13" name="Прямоугольник 12"/>
          <p:cNvSpPr/>
          <p:nvPr/>
        </p:nvSpPr>
        <p:spPr>
          <a:xfrm>
            <a:off x="5286380" y="6215082"/>
            <a:ext cx="385762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dirty="0">
                <a:solidFill>
                  <a:srgbClr val="003399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 algn="ctr"/>
            <a:r>
              <a:rPr lang="ru-RU" sz="1400" b="1" dirty="0">
                <a:solidFill>
                  <a:srgbClr val="003399"/>
                </a:solidFill>
                <a:latin typeface="Arial" pitchFamily="34" charset="0"/>
                <a:cs typeface="Arial" pitchFamily="34" charset="0"/>
              </a:rPr>
              <a:t>  Санкт- Петербург 2023 г.</a:t>
            </a:r>
          </a:p>
        </p:txBody>
      </p:sp>
      <p:sp>
        <p:nvSpPr>
          <p:cNvPr id="32770" name="Rectangle 2"/>
          <p:cNvSpPr>
            <a:spLocks noChangeArrowheads="1"/>
          </p:cNvSpPr>
          <p:nvPr/>
        </p:nvSpPr>
        <p:spPr bwMode="auto">
          <a:xfrm>
            <a:off x="3857620" y="928670"/>
            <a:ext cx="4143404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indent="22860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1400" dirty="0">
                <a:solidFill>
                  <a:srgbClr val="11111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Государственное бюджетное дошкольное образовательное учреждение детский сад № 105 комбинированного вида Адмиралтейского района Санкт-Петербурга.</a:t>
            </a:r>
          </a:p>
        </p:txBody>
      </p:sp>
      <p:sp>
        <p:nvSpPr>
          <p:cNvPr id="7" name="WordArt 3"/>
          <p:cNvSpPr>
            <a:spLocks noChangeArrowheads="1" noChangeShapeType="1" noTextEdit="1"/>
          </p:cNvSpPr>
          <p:nvPr/>
        </p:nvSpPr>
        <p:spPr bwMode="auto">
          <a:xfrm>
            <a:off x="3857620" y="3571876"/>
            <a:ext cx="3888432" cy="1008112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pPr algn="ctr" rtl="0"/>
            <a:r>
              <a:rPr lang="ru-RU" sz="1400" kern="10" spc="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effectLst/>
                <a:latin typeface="Impact"/>
              </a:rPr>
              <a:t> </a:t>
            </a:r>
            <a:r>
              <a:rPr lang="ru-RU" sz="1400" kern="10" spc="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accent6">
                    <a:lumMod val="75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  <a:t>юные орнитологи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3214678" y="2000241"/>
            <a:ext cx="592932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dirty="0">
                <a:ln>
                  <a:solidFill>
                    <a:schemeClr val="tx1">
                      <a:lumMod val="85000"/>
                      <a:lumOff val="15000"/>
                    </a:schemeClr>
                  </a:solidFill>
                </a:ln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Проект</a:t>
            </a:r>
          </a:p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                     старшей группы № 2 (5-6 лет)</a:t>
            </a:r>
          </a:p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Начат: 20.03.2023</a:t>
            </a:r>
          </a:p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                                                 Окончен: 25.04.2023</a:t>
            </a:r>
          </a:p>
          <a:p>
            <a:pPr algn="ctr"/>
            <a:r>
              <a:rPr lang="ru-RU" sz="1400" dirty="0">
                <a:ln>
                  <a:solidFill>
                    <a:schemeClr val="tx1">
                      <a:lumMod val="85000"/>
                      <a:lumOff val="15000"/>
                    </a:schemeClr>
                  </a:solidFill>
                </a:ln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Воспитатели: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Иванова Татьяна Викторовна</a:t>
            </a:r>
          </a:p>
          <a:p>
            <a:r>
              <a:rPr lang="ru-RU" sz="1400" dirty="0">
                <a:solidFill>
                  <a:srgbClr val="00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Кутукова Людмила Васильевна</a:t>
            </a:r>
            <a:endParaRPr lang="ru-RU" sz="1400" dirty="0">
              <a:solidFill>
                <a:srgbClr val="0033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1" name="Picture 9" descr="C:\Users\сергей\Downloads\post-318-1248678773_thum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7" name="Picture 2" descr="0_e02a2_86bc7941_M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89846">
            <a:off x="189862" y="439154"/>
            <a:ext cx="2407241" cy="1434181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  <a:effectLst/>
        </p:spPr>
      </p:pic>
      <p:sp>
        <p:nvSpPr>
          <p:cNvPr id="12" name="Прямоугольник 11"/>
          <p:cNvSpPr/>
          <p:nvPr/>
        </p:nvSpPr>
        <p:spPr>
          <a:xfrm>
            <a:off x="4572000" y="908720"/>
            <a:ext cx="5076056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Любят ребята живой уголок-</a:t>
            </a:r>
          </a:p>
          <a:p>
            <a:r>
              <a:rPr lang="ru-RU" sz="1400" dirty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Каждую птицу и каждый цветок</a:t>
            </a:r>
          </a:p>
          <a:p>
            <a:r>
              <a:rPr lang="ru-RU" sz="1400" dirty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             И.Молчанов- Сибирский.</a:t>
            </a:r>
          </a:p>
        </p:txBody>
      </p:sp>
      <p:pic>
        <p:nvPicPr>
          <p:cNvPr id="20" name="Picture 2" descr="C:\Users\сергей\Downloads\0a078bc2a8ea217bd7d9296de80d00ce.jpg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1072999">
            <a:off x="88681" y="5055392"/>
            <a:ext cx="1594681" cy="1283985"/>
          </a:xfrm>
          <a:prstGeom prst="rect">
            <a:avLst/>
          </a:prstGeom>
          <a:noFill/>
        </p:spPr>
      </p:pic>
      <p:sp>
        <p:nvSpPr>
          <p:cNvPr id="35" name="Прямоугольник с двумя вырезанными противолежащими углами 34"/>
          <p:cNvSpPr/>
          <p:nvPr/>
        </p:nvSpPr>
        <p:spPr>
          <a:xfrm>
            <a:off x="2267744" y="5157192"/>
            <a:ext cx="4752528" cy="792088"/>
          </a:xfrm>
          <a:prstGeom prst="snip2Diag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b="1" dirty="0">
                <a:solidFill>
                  <a:schemeClr val="accent6">
                    <a:lumMod val="75000"/>
                  </a:schemeClr>
                </a:solidFill>
              </a:rPr>
              <a:t>    </a:t>
            </a:r>
            <a:r>
              <a:rPr lang="ru-RU" sz="1400" b="1" dirty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Срок реализации:</a:t>
            </a:r>
            <a:r>
              <a:rPr lang="ru-RU" sz="1400" dirty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20.03.2023 – 25.04.2023</a:t>
            </a:r>
            <a:endParaRPr lang="ru-RU" sz="1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1" name="Прямоугольник с двумя вырезанными противолежащими углами 40"/>
          <p:cNvSpPr/>
          <p:nvPr/>
        </p:nvSpPr>
        <p:spPr>
          <a:xfrm>
            <a:off x="1691680" y="2780928"/>
            <a:ext cx="5760640" cy="936104"/>
          </a:xfrm>
          <a:prstGeom prst="snip2Diag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2400" dirty="0">
                <a:solidFill>
                  <a:schemeClr val="accent6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                             </a:t>
            </a:r>
            <a:endParaRPr lang="ru-RU" sz="24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42" name="Прямоугольник 41"/>
          <p:cNvSpPr/>
          <p:nvPr/>
        </p:nvSpPr>
        <p:spPr>
          <a:xfrm>
            <a:off x="2555776" y="3068960"/>
            <a:ext cx="8136904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Тип проекта</a:t>
            </a:r>
            <a:r>
              <a:rPr lang="ru-RU" sz="1400" dirty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: информационно- исследовательский</a:t>
            </a:r>
            <a:r>
              <a:rPr lang="ru-RU" sz="1400" dirty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endParaRPr lang="ru-RU" sz="1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3" name="Прямоугольник с двумя вырезанными противолежащими углами 42"/>
          <p:cNvSpPr/>
          <p:nvPr/>
        </p:nvSpPr>
        <p:spPr>
          <a:xfrm>
            <a:off x="1979712" y="3933056"/>
            <a:ext cx="5328592" cy="914400"/>
          </a:xfrm>
          <a:prstGeom prst="snip2Diag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b="1" dirty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Вид проекта: </a:t>
            </a:r>
            <a:r>
              <a:rPr lang="ru-RU" sz="1400" dirty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групповой  </a:t>
            </a:r>
          </a:p>
        </p:txBody>
      </p:sp>
      <p:pic>
        <p:nvPicPr>
          <p:cNvPr id="44" name="Picture 2" descr="C:\Users\сергей\Downloads\0a078bc2a8ea217bd7d9296de80d00ce.jpg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1072999">
            <a:off x="7109811" y="4336418"/>
            <a:ext cx="1610119" cy="1296415"/>
          </a:xfrm>
          <a:prstGeom prst="rect">
            <a:avLst/>
          </a:prstGeom>
          <a:noFill/>
        </p:spPr>
      </p:pic>
      <p:pic>
        <p:nvPicPr>
          <p:cNvPr id="46" name="Picture 3" descr="0_7f004_4fd5de7c_XL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20272" y="1484784"/>
            <a:ext cx="1734765" cy="1734765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1" name="Picture 9" descr="C:\Users\сергей\Downloads\post-318-1248678773_thum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7" name="Picture 2" descr="0_e02a2_86bc7941_M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276633">
            <a:off x="42749" y="461341"/>
            <a:ext cx="1984804" cy="1408571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  <a:effectLst/>
        </p:spPr>
      </p:pic>
      <p:sp>
        <p:nvSpPr>
          <p:cNvPr id="14" name="Прямоугольник с двумя скругленными противолежащими углами 13"/>
          <p:cNvSpPr/>
          <p:nvPr/>
        </p:nvSpPr>
        <p:spPr>
          <a:xfrm>
            <a:off x="4788024" y="5805264"/>
            <a:ext cx="2880320" cy="648072"/>
          </a:xfrm>
          <a:prstGeom prst="round2DiagRect">
            <a:avLst/>
          </a:prstGeom>
          <a:ln>
            <a:solidFill>
              <a:srgbClr val="00B050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/>
          <p:cNvSpPr/>
          <p:nvPr/>
        </p:nvSpPr>
        <p:spPr>
          <a:xfrm>
            <a:off x="5364088" y="5805264"/>
            <a:ext cx="1881669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           Родители</a:t>
            </a:r>
            <a:endParaRPr lang="ru-RU" sz="1400" b="1" dirty="0">
              <a:solidFill>
                <a:schemeClr val="accent6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3" name="Прямоугольник с двумя скругленными противолежащими углами 22"/>
          <p:cNvSpPr/>
          <p:nvPr/>
        </p:nvSpPr>
        <p:spPr>
          <a:xfrm>
            <a:off x="1763688" y="3429000"/>
            <a:ext cx="5328592" cy="792088"/>
          </a:xfrm>
          <a:prstGeom prst="round2DiagRect">
            <a:avLst/>
          </a:prstGeom>
          <a:ln>
            <a:solidFill>
              <a:srgbClr val="00B050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Прямоугольник 24"/>
          <p:cNvSpPr/>
          <p:nvPr/>
        </p:nvSpPr>
        <p:spPr>
          <a:xfrm>
            <a:off x="1907704" y="3286125"/>
            <a:ext cx="525658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solidFill>
                  <a:schemeClr val="accent6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 </a:t>
            </a:r>
            <a:r>
              <a:rPr lang="ru-RU" sz="1400" b="1" dirty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Дети </a:t>
            </a:r>
            <a:r>
              <a:rPr lang="ru-RU" sz="1400" b="1" dirty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старшей группы № 2 (5-6 лет)</a:t>
            </a:r>
          </a:p>
          <a:p>
            <a:pPr algn="ctr"/>
            <a:r>
              <a:rPr lang="ru-RU" sz="1400" b="1" dirty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общеобразовательной направленности</a:t>
            </a:r>
          </a:p>
          <a:p>
            <a:r>
              <a:rPr lang="ru-RU" sz="1400" b="1" dirty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  <a:endParaRPr lang="ru-RU" sz="1400" b="1" dirty="0">
              <a:solidFill>
                <a:schemeClr val="accent6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1" name="Волна 30"/>
          <p:cNvSpPr/>
          <p:nvPr/>
        </p:nvSpPr>
        <p:spPr>
          <a:xfrm>
            <a:off x="2411760" y="1628800"/>
            <a:ext cx="4160504" cy="1371572"/>
          </a:xfrm>
          <a:prstGeom prst="wave">
            <a:avLst/>
          </a:prstGeom>
          <a:ln>
            <a:solidFill>
              <a:srgbClr val="00B050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3600" b="1" dirty="0">
                <a:solidFill>
                  <a:schemeClr val="accent6">
                    <a:lumMod val="75000"/>
                  </a:schemeClr>
                </a:solidFill>
                <a:cs typeface="Arial" pitchFamily="34" charset="0"/>
              </a:rPr>
              <a:t>                      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3600" b="1" dirty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               </a:t>
            </a:r>
            <a:r>
              <a:rPr lang="ru-RU" b="1" dirty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проекта</a:t>
            </a:r>
            <a:endParaRPr lang="ru-RU" dirty="0">
              <a:solidFill>
                <a:schemeClr val="accent6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3" name="Прямоугольник 32"/>
          <p:cNvSpPr/>
          <p:nvPr/>
        </p:nvSpPr>
        <p:spPr>
          <a:xfrm>
            <a:off x="3428992" y="2000240"/>
            <a:ext cx="137409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b="1" dirty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Участники</a:t>
            </a:r>
          </a:p>
        </p:txBody>
      </p:sp>
      <p:pic>
        <p:nvPicPr>
          <p:cNvPr id="37" name="Picture 3" descr="0_7f004_4fd5de7c_XL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40152" y="548680"/>
            <a:ext cx="1878781" cy="1878781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  <a:effectLst/>
        </p:spPr>
      </p:pic>
      <p:sp>
        <p:nvSpPr>
          <p:cNvPr id="38" name="Прямоугольник с двумя скругленными противолежащими углами 37"/>
          <p:cNvSpPr/>
          <p:nvPr/>
        </p:nvSpPr>
        <p:spPr>
          <a:xfrm>
            <a:off x="467544" y="5013176"/>
            <a:ext cx="2880320" cy="648072"/>
          </a:xfrm>
          <a:prstGeom prst="round2DiagRect">
            <a:avLst/>
          </a:prstGeom>
          <a:ln>
            <a:solidFill>
              <a:srgbClr val="00B050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9" name="Прямоугольник 38"/>
          <p:cNvSpPr/>
          <p:nvPr/>
        </p:nvSpPr>
        <p:spPr>
          <a:xfrm>
            <a:off x="1187624" y="5157192"/>
            <a:ext cx="133966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b="1" dirty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Воспитатель</a:t>
            </a:r>
            <a:endParaRPr lang="ru-RU" sz="1400" b="1" dirty="0">
              <a:solidFill>
                <a:schemeClr val="accent6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0" name="Picture 2" descr="C:\Users\сергей\Downloads\0a078bc2a8ea217bd7d9296de80d00ce.jpg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21072999">
            <a:off x="576959" y="2201777"/>
            <a:ext cx="1967512" cy="1584176"/>
          </a:xfrm>
          <a:prstGeom prst="rect">
            <a:avLst/>
          </a:prstGeom>
          <a:noFill/>
        </p:spPr>
      </p:pic>
      <p:pic>
        <p:nvPicPr>
          <p:cNvPr id="41" name="Picture 2" descr="C:\Users\сергей\Downloads\0a078bc2a8ea217bd7d9296de80d00ce.jpg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21072999">
            <a:off x="6479078" y="4502768"/>
            <a:ext cx="1921920" cy="1547467"/>
          </a:xfrm>
          <a:prstGeom prst="rect">
            <a:avLst/>
          </a:prstGeom>
          <a:noFill/>
        </p:spPr>
      </p:pic>
      <p:cxnSp>
        <p:nvCxnSpPr>
          <p:cNvPr id="62" name="Соединительная линия уступом 61"/>
          <p:cNvCxnSpPr/>
          <p:nvPr/>
        </p:nvCxnSpPr>
        <p:spPr>
          <a:xfrm>
            <a:off x="3347864" y="5229200"/>
            <a:ext cx="1418456" cy="986408"/>
          </a:xfrm>
          <a:prstGeom prst="bentConnector3">
            <a:avLst>
              <a:gd name="adj1" fmla="val 5000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Прямая соединительная линия 64"/>
          <p:cNvCxnSpPr>
            <a:endCxn id="15" idx="0"/>
          </p:cNvCxnSpPr>
          <p:nvPr/>
        </p:nvCxnSpPr>
        <p:spPr>
          <a:xfrm>
            <a:off x="5076056" y="4509120"/>
            <a:ext cx="1228867" cy="129614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Прямая соединительная линия 67"/>
          <p:cNvCxnSpPr/>
          <p:nvPr/>
        </p:nvCxnSpPr>
        <p:spPr>
          <a:xfrm flipH="1">
            <a:off x="2123728" y="4221088"/>
            <a:ext cx="741784" cy="77038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1" name="Picture 9" descr="C:\Users\сергей\Downloads\post-318-1248678773_thum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</p:pic>
      <p:pic>
        <p:nvPicPr>
          <p:cNvPr id="17" name="Picture 2" descr="0_e02a2_86bc7941_M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750682">
            <a:off x="327005" y="452820"/>
            <a:ext cx="2070358" cy="1469286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  <a:effectLst/>
        </p:spPr>
      </p:pic>
      <p:sp>
        <p:nvSpPr>
          <p:cNvPr id="9" name="Прямоугольник 8"/>
          <p:cNvSpPr/>
          <p:nvPr/>
        </p:nvSpPr>
        <p:spPr>
          <a:xfrm>
            <a:off x="683568" y="2996952"/>
            <a:ext cx="26642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u="sng" dirty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Актуальность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0723" name="Rectangle 3"/>
          <p:cNvSpPr>
            <a:spLocks noChangeArrowheads="1"/>
          </p:cNvSpPr>
          <p:nvPr/>
        </p:nvSpPr>
        <p:spPr bwMode="auto">
          <a:xfrm>
            <a:off x="251520" y="3398222"/>
            <a:ext cx="8678198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   </a:t>
            </a:r>
            <a:r>
              <a:rPr lang="ru-RU" sz="1400" dirty="0">
                <a:latin typeface="Arial" pitchFamily="34" charset="0"/>
                <a:ea typeface="Times New Roman" pitchFamily="18" charset="0"/>
                <a:cs typeface="Arial" pitchFamily="34" charset="0"/>
              </a:rPr>
              <a:t>В</a:t>
            </a: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современных условиях проблема экологического воспитания дошкольников </a:t>
            </a:r>
            <a:r>
              <a:rPr kumimoji="0" lang="ru-RU" sz="1400" b="0" i="0" u="none" strike="noStrike" cap="none" normalizeH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приобретает особую остроту и актуальность. Именно в период дошкольного детства происходит становление </a:t>
            </a:r>
            <a:r>
              <a:rPr lang="ru-RU" sz="1400" dirty="0"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человеческой личности, формирование начал экологической культуры. Поэтому очень    важно</a:t>
            </a:r>
            <a:r>
              <a:rPr lang="ru-RU" sz="1400" dirty="0">
                <a:latin typeface="Arial" pitchFamily="34" charset="0"/>
                <a:cs typeface="Arial" pitchFamily="34" charset="0"/>
              </a:rPr>
              <a:t> именно сейчас</a:t>
            </a: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400" dirty="0"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разбудить в детях интерес к живой природе</a:t>
            </a:r>
            <a:r>
              <a:rPr lang="ru-RU" sz="1400" dirty="0">
                <a:latin typeface="Arial" pitchFamily="34" charset="0"/>
                <a:cs typeface="Arial" pitchFamily="34" charset="0"/>
              </a:rPr>
              <a:t>.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400" dirty="0">
                <a:latin typeface="Arial" pitchFamily="34" charset="0"/>
                <a:cs typeface="Arial" pitchFamily="34" charset="0"/>
              </a:rPr>
              <a:t> С этой целью и был разработан     проект «Юные орнитологи»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1400" dirty="0">
                <a:latin typeface="Arial" pitchFamily="34" charset="0"/>
                <a:cs typeface="Arial" pitchFamily="34" charset="0"/>
              </a:rPr>
              <a:t>Проект поможет выделить существенные и отличительные признаки, выделить группы домашних и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1400" dirty="0">
                <a:latin typeface="Arial" pitchFamily="34" charset="0"/>
                <a:cs typeface="Arial" pitchFamily="34" charset="0"/>
              </a:rPr>
              <a:t> диких птиц, показать приспособляемость разных птиц к среде обитания, начать формирование понятий "перелетные и неперелетные птицы". Раскрыть значение птиц в жизни человека, показать их помощь человеку, пробудить у детей желание помогать птицам в трудное время. </a:t>
            </a:r>
            <a:endParaRPr kumimoji="0" lang="ru-RU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5" name="Picture 2" descr="C:\Users\сергей\Downloads\0a078bc2a8ea217bd7d9296de80d00ce.jpg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1072999">
            <a:off x="3609845" y="426657"/>
            <a:ext cx="1967512" cy="1584176"/>
          </a:xfrm>
          <a:prstGeom prst="rect">
            <a:avLst/>
          </a:prstGeom>
          <a:noFill/>
        </p:spPr>
      </p:pic>
      <p:pic>
        <p:nvPicPr>
          <p:cNvPr id="26" name="Picture 2" descr="C:\Users\сергей\Downloads\0a078bc2a8ea217bd7d9296de80d00ce.jpg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1072999">
            <a:off x="6753115" y="640971"/>
            <a:ext cx="1967512" cy="1584176"/>
          </a:xfrm>
          <a:prstGeom prst="rect">
            <a:avLst/>
          </a:prstGeom>
          <a:noFill/>
        </p:spPr>
      </p:pic>
      <p:pic>
        <p:nvPicPr>
          <p:cNvPr id="30" name="Picture 2" descr="C:\Users\сергей\Downloads\0a078bc2a8ea217bd7d9296de80d00ce.jpg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1072999">
            <a:off x="4824290" y="1926855"/>
            <a:ext cx="1967512" cy="158417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1" name="Picture 9" descr="C:\Users\сергей\Downloads\post-318-1248678773_thum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7" name="Picture 2" descr="0_e02a2_86bc7941_M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8462">
            <a:off x="228475" y="390161"/>
            <a:ext cx="2261129" cy="1604672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  <a:effectLst/>
        </p:spPr>
      </p:pic>
      <p:sp>
        <p:nvSpPr>
          <p:cNvPr id="18" name="Прямоугольник 17"/>
          <p:cNvSpPr/>
          <p:nvPr/>
        </p:nvSpPr>
        <p:spPr>
          <a:xfrm>
            <a:off x="1331640" y="3503235"/>
            <a:ext cx="828092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u="sng" dirty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Цель проекта</a:t>
            </a:r>
            <a:r>
              <a:rPr lang="ru-RU" dirty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:</a:t>
            </a:r>
          </a:p>
          <a:p>
            <a:endParaRPr lang="ru-RU" dirty="0"/>
          </a:p>
          <a:p>
            <a:r>
              <a:rPr lang="ru-RU" dirty="0"/>
              <a:t>  </a:t>
            </a:r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r>
              <a:rPr lang="ru-RU" dirty="0"/>
              <a:t> 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500034" y="4143380"/>
            <a:ext cx="5616624" cy="12772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>
                <a:latin typeface="Arial" pitchFamily="34" charset="0"/>
                <a:cs typeface="Arial" pitchFamily="34" charset="0"/>
              </a:rPr>
              <a:t>Расширить знания детей о птицах:</a:t>
            </a:r>
          </a:p>
          <a:p>
            <a:pPr>
              <a:buFont typeface="Wingdings" pitchFamily="2" charset="2"/>
              <a:buChar char="v"/>
            </a:pPr>
            <a:r>
              <a:rPr lang="ru-RU" sz="1400" dirty="0">
                <a:latin typeface="Arial" pitchFamily="34" charset="0"/>
                <a:cs typeface="Arial" pitchFamily="34" charset="0"/>
              </a:rPr>
              <a:t> их образе жизни,  </a:t>
            </a:r>
          </a:p>
          <a:p>
            <a:pPr>
              <a:buFont typeface="Wingdings" pitchFamily="2" charset="2"/>
              <a:buChar char="v"/>
            </a:pPr>
            <a:r>
              <a:rPr lang="ru-RU" sz="1400" dirty="0">
                <a:latin typeface="Arial" pitchFamily="34" charset="0"/>
                <a:cs typeface="Arial" pitchFamily="34" charset="0"/>
              </a:rPr>
              <a:t> поведении,  </a:t>
            </a:r>
          </a:p>
          <a:p>
            <a:pPr>
              <a:buFont typeface="Wingdings" pitchFamily="2" charset="2"/>
              <a:buChar char="v"/>
            </a:pPr>
            <a:r>
              <a:rPr lang="ru-RU" sz="1400" dirty="0">
                <a:latin typeface="Arial" pitchFamily="34" charset="0"/>
                <a:cs typeface="Arial" pitchFamily="34" charset="0"/>
              </a:rPr>
              <a:t> связи с окружающей средой.</a:t>
            </a:r>
          </a:p>
          <a:p>
            <a:pPr>
              <a:lnSpc>
                <a:spcPct val="150000"/>
              </a:lnSpc>
            </a:pPr>
            <a:r>
              <a:rPr lang="ru-RU" sz="1400" dirty="0">
                <a:latin typeface="Arial" pitchFamily="34" charset="0"/>
                <a:cs typeface="Arial" pitchFamily="34" charset="0"/>
              </a:rPr>
              <a:t>Выяснить роль человека в жизни птиц.</a:t>
            </a:r>
          </a:p>
        </p:txBody>
      </p:sp>
      <p:pic>
        <p:nvPicPr>
          <p:cNvPr id="19" name="Picture 2" descr="C:\Users\сергей\Downloads\0a078bc2a8ea217bd7d9296de80d00ce.jpg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1072999">
            <a:off x="4177358" y="1769729"/>
            <a:ext cx="1967512" cy="1584176"/>
          </a:xfrm>
          <a:prstGeom prst="rect">
            <a:avLst/>
          </a:prstGeom>
          <a:noFill/>
        </p:spPr>
      </p:pic>
      <p:pic>
        <p:nvPicPr>
          <p:cNvPr id="20" name="Picture 2" descr="C:\Users\сергей\Downloads\0a078bc2a8ea217bd7d9296de80d00ce.jpg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1072999">
            <a:off x="5824422" y="3784243"/>
            <a:ext cx="1967512" cy="1584176"/>
          </a:xfrm>
          <a:prstGeom prst="rect">
            <a:avLst/>
          </a:prstGeom>
          <a:noFill/>
        </p:spPr>
      </p:pic>
      <p:pic>
        <p:nvPicPr>
          <p:cNvPr id="21" name="Picture 2" descr="C:\Users\сергей\Downloads\0a078bc2a8ea217bd7d9296de80d00ce.jpg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1072999">
            <a:off x="6697637" y="1337681"/>
            <a:ext cx="1967512" cy="158417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1" name="Picture 9" descr="C:\Users\сергей\Downloads\post-318-1248678773_thum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2" descr="0_e02a2_86bc7941_M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72998">
            <a:off x="207830" y="371052"/>
            <a:ext cx="1926149" cy="1366945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  <a:effectLst/>
        </p:spPr>
      </p:pic>
      <p:sp>
        <p:nvSpPr>
          <p:cNvPr id="8" name="Прямоугольник 7"/>
          <p:cNvSpPr/>
          <p:nvPr/>
        </p:nvSpPr>
        <p:spPr>
          <a:xfrm>
            <a:off x="2195736" y="620688"/>
            <a:ext cx="576064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dirty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Модель </a:t>
            </a:r>
          </a:p>
          <a:p>
            <a:pPr algn="ctr"/>
            <a:r>
              <a:rPr lang="ru-RU" sz="1400" b="1" dirty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интеграции образовательных областей  при реализации проекта</a:t>
            </a:r>
            <a:endParaRPr lang="ru-RU" sz="1400" dirty="0">
              <a:solidFill>
                <a:schemeClr val="accent6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9" name="Схема 8"/>
          <p:cNvGraphicFramePr/>
          <p:nvPr/>
        </p:nvGraphicFramePr>
        <p:xfrm>
          <a:off x="1475656" y="1700808"/>
          <a:ext cx="6286544" cy="49685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13" name="Picture 3" descr="0_7f004_4fd5de7c_XL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876256" y="1052736"/>
            <a:ext cx="1979712" cy="1979712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1" name="Picture 9" descr="C:\Users\сергей\Downloads\post-318-1248678773_thum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" name="Овал 6"/>
          <p:cNvSpPr/>
          <p:nvPr/>
        </p:nvSpPr>
        <p:spPr>
          <a:xfrm>
            <a:off x="3131840" y="404664"/>
            <a:ext cx="2998664" cy="770384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rgbClr val="00133A"/>
                </a:solidFill>
                <a:latin typeface="Arial" pitchFamily="34" charset="0"/>
                <a:cs typeface="Arial" pitchFamily="34" charset="0"/>
              </a:rPr>
              <a:t>Задачи</a:t>
            </a:r>
          </a:p>
        </p:txBody>
      </p:sp>
      <p:sp>
        <p:nvSpPr>
          <p:cNvPr id="8" name="Овал 7"/>
          <p:cNvSpPr/>
          <p:nvPr/>
        </p:nvSpPr>
        <p:spPr>
          <a:xfrm>
            <a:off x="6372200" y="1772817"/>
            <a:ext cx="2140843" cy="1080120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rgbClr val="00133A"/>
                </a:solidFill>
                <a:latin typeface="Arial" pitchFamily="34" charset="0"/>
                <a:cs typeface="Arial" pitchFamily="34" charset="0"/>
              </a:rPr>
              <a:t>Развивающие</a:t>
            </a:r>
          </a:p>
        </p:txBody>
      </p:sp>
      <p:sp>
        <p:nvSpPr>
          <p:cNvPr id="9" name="Овал 8"/>
          <p:cNvSpPr/>
          <p:nvPr/>
        </p:nvSpPr>
        <p:spPr>
          <a:xfrm>
            <a:off x="395536" y="1268760"/>
            <a:ext cx="2568327" cy="1080120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rgbClr val="00133A"/>
                </a:solidFill>
                <a:latin typeface="Arial" pitchFamily="34" charset="0"/>
                <a:cs typeface="Arial" pitchFamily="34" charset="0"/>
              </a:rPr>
              <a:t>Образовательные</a:t>
            </a:r>
          </a:p>
        </p:txBody>
      </p:sp>
      <p:sp>
        <p:nvSpPr>
          <p:cNvPr id="10" name="Овал 9"/>
          <p:cNvSpPr/>
          <p:nvPr/>
        </p:nvSpPr>
        <p:spPr>
          <a:xfrm>
            <a:off x="3347864" y="1628800"/>
            <a:ext cx="2569468" cy="1080120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rgbClr val="00133A"/>
                </a:solidFill>
                <a:latin typeface="Arial" pitchFamily="34" charset="0"/>
                <a:cs typeface="Arial" pitchFamily="34" charset="0"/>
              </a:rPr>
              <a:t>Воспитательные</a:t>
            </a: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3635896" y="3140968"/>
            <a:ext cx="2088232" cy="2500312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r>
              <a:rPr lang="ru-RU" sz="1400" dirty="0">
                <a:latin typeface="Arial" pitchFamily="34" charset="0"/>
                <a:cs typeface="Arial" pitchFamily="34" charset="0"/>
              </a:rPr>
              <a:t>Воспитывать у детей бережное  заботливое отношение к птицам, чувство сопричастности к окружающей природе.</a:t>
            </a:r>
            <a:br>
              <a:rPr lang="ru-RU" sz="1400" dirty="0"/>
            </a:br>
            <a:endParaRPr lang="ru-RU" sz="1400" dirty="0"/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251520" y="2636912"/>
            <a:ext cx="2592288" cy="3672408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sz="1400" dirty="0">
              <a:solidFill>
                <a:srgbClr val="00133A"/>
              </a:solidFill>
              <a:latin typeface="Arial" pitchFamily="34" charset="0"/>
              <a:ea typeface="Times New Roman"/>
              <a:cs typeface="Arial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sz="1400" dirty="0">
              <a:solidFill>
                <a:srgbClr val="00133A"/>
              </a:solidFill>
              <a:latin typeface="Arial" pitchFamily="34" charset="0"/>
              <a:ea typeface="Times New Roman"/>
              <a:cs typeface="Arial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sz="1400" dirty="0">
              <a:solidFill>
                <a:srgbClr val="00133A"/>
              </a:solidFill>
              <a:latin typeface="Arial" pitchFamily="34" charset="0"/>
              <a:ea typeface="Times New Roman"/>
              <a:cs typeface="Arial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200" dirty="0">
              <a:solidFill>
                <a:srgbClr val="0E165E"/>
              </a:solidFill>
              <a:latin typeface="Arial" pitchFamily="34" charset="0"/>
              <a:ea typeface="Times New Roman"/>
              <a:cs typeface="Arial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sz="1200" dirty="0">
              <a:solidFill>
                <a:srgbClr val="0E165E"/>
              </a:solidFill>
              <a:latin typeface="Arial" pitchFamily="34" charset="0"/>
              <a:ea typeface="Times New Roman"/>
              <a:cs typeface="Arial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200" dirty="0">
              <a:solidFill>
                <a:srgbClr val="0E165E"/>
              </a:solidFill>
              <a:latin typeface="Arial" pitchFamily="34" charset="0"/>
              <a:ea typeface="Times New Roman"/>
              <a:cs typeface="Arial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sz="1200" dirty="0">
              <a:solidFill>
                <a:srgbClr val="0E165E"/>
              </a:solidFill>
              <a:latin typeface="Arial" pitchFamily="34" charset="0"/>
              <a:ea typeface="Times New Roman"/>
              <a:cs typeface="Arial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323528" y="2996952"/>
            <a:ext cx="2664296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>
                <a:latin typeface="Arial" pitchFamily="34" charset="0"/>
                <a:cs typeface="Arial" pitchFamily="34" charset="0"/>
              </a:rPr>
              <a:t>Формировать представления  детей  о птицах.</a:t>
            </a:r>
          </a:p>
          <a:p>
            <a:r>
              <a:rPr lang="ru-RU" sz="1400" dirty="0">
                <a:latin typeface="Arial" pitchFamily="34" charset="0"/>
                <a:cs typeface="Arial" pitchFamily="34" charset="0"/>
              </a:rPr>
              <a:t>-закрепить название птиц и частей их тела, способы передвижения ,чем питаются, где живут. </a:t>
            </a:r>
            <a:br>
              <a:rPr lang="ru-RU" sz="1400" dirty="0">
                <a:latin typeface="Arial" pitchFamily="34" charset="0"/>
                <a:cs typeface="Arial" pitchFamily="34" charset="0"/>
              </a:rPr>
            </a:br>
            <a:r>
              <a:rPr lang="ru-RU" sz="1400" dirty="0">
                <a:latin typeface="Arial" pitchFamily="34" charset="0"/>
                <a:cs typeface="Arial" pitchFamily="34" charset="0"/>
              </a:rPr>
              <a:t>-выяснить, почему некоторые птицы улетают в тёплые края, а остальные остаются зимовать вместе с нами; </a:t>
            </a:r>
          </a:p>
          <a:p>
            <a:r>
              <a:rPr lang="ru-RU" sz="1400" dirty="0">
                <a:latin typeface="Arial" pitchFamily="34" charset="0"/>
                <a:cs typeface="Arial" pitchFamily="34" charset="0"/>
              </a:rPr>
              <a:t>Формировать причинно- следственные связи и закономерности в природных условиях</a:t>
            </a: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6300192" y="3429000"/>
            <a:ext cx="2016224" cy="252028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endParaRPr lang="ru-RU" sz="1200" dirty="0">
              <a:solidFill>
                <a:srgbClr val="00133A"/>
              </a:solidFill>
              <a:ea typeface="Times New Roman" pitchFamily="18" charset="0"/>
              <a:cs typeface="Arial" charset="0"/>
            </a:endParaRPr>
          </a:p>
        </p:txBody>
      </p:sp>
      <p:cxnSp>
        <p:nvCxnSpPr>
          <p:cNvPr id="17" name="Прямая соединительная линия 16"/>
          <p:cNvCxnSpPr/>
          <p:nvPr/>
        </p:nvCxnSpPr>
        <p:spPr>
          <a:xfrm>
            <a:off x="5724128" y="1124744"/>
            <a:ext cx="1008112" cy="7920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Прямоугольник 20"/>
          <p:cNvSpPr/>
          <p:nvPr/>
        </p:nvSpPr>
        <p:spPr>
          <a:xfrm>
            <a:off x="6444208" y="3717032"/>
            <a:ext cx="1944216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>
                <a:latin typeface="Arial" pitchFamily="34" charset="0"/>
                <a:cs typeface="Arial" pitchFamily="34" charset="0"/>
              </a:rPr>
              <a:t>Развивать у детей навыки исследовательской деятельности.</a:t>
            </a:r>
          </a:p>
          <a:p>
            <a:r>
              <a:rPr lang="ru-RU" sz="1400" dirty="0">
                <a:latin typeface="Arial" pitchFamily="34" charset="0"/>
                <a:cs typeface="Arial" pitchFamily="34" charset="0"/>
              </a:rPr>
              <a:t>Развивать познавательную активность, самостоятельность, творчество и </a:t>
            </a:r>
            <a:r>
              <a:rPr lang="ru-RU" sz="1400" dirty="0" err="1">
                <a:latin typeface="Arial" pitchFamily="34" charset="0"/>
                <a:cs typeface="Arial" pitchFamily="34" charset="0"/>
              </a:rPr>
              <a:t>коммуникативность</a:t>
            </a:r>
            <a:r>
              <a:rPr lang="ru-RU" sz="1200" dirty="0">
                <a:latin typeface="Arial" pitchFamily="34" charset="0"/>
                <a:cs typeface="Arial" pitchFamily="34" charset="0"/>
              </a:rPr>
              <a:t>.</a:t>
            </a:r>
          </a:p>
        </p:txBody>
      </p:sp>
      <p:cxnSp>
        <p:nvCxnSpPr>
          <p:cNvPr id="23" name="Прямая соединительная линия 22"/>
          <p:cNvCxnSpPr/>
          <p:nvPr/>
        </p:nvCxnSpPr>
        <p:spPr>
          <a:xfrm>
            <a:off x="4572000" y="1268760"/>
            <a:ext cx="0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единительная линия 30"/>
          <p:cNvCxnSpPr/>
          <p:nvPr/>
        </p:nvCxnSpPr>
        <p:spPr>
          <a:xfrm flipH="1">
            <a:off x="2699792" y="980728"/>
            <a:ext cx="576064" cy="43204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5" name="Picture 2" descr="0_e02a2_86bc7941_M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218437">
            <a:off x="154214" y="253708"/>
            <a:ext cx="1674941" cy="1188668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  <a:effectLst/>
        </p:spPr>
      </p:pic>
      <p:cxnSp>
        <p:nvCxnSpPr>
          <p:cNvPr id="37" name="Прямая соединительная линия 36"/>
          <p:cNvCxnSpPr/>
          <p:nvPr/>
        </p:nvCxnSpPr>
        <p:spPr>
          <a:xfrm>
            <a:off x="4644008" y="2780928"/>
            <a:ext cx="0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0" name="Picture 3" descr="0_7f004_4fd5de7c_XL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32240" y="0"/>
            <a:ext cx="2122189" cy="2122189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  <a:effectLst/>
        </p:spPr>
      </p:pic>
      <p:cxnSp>
        <p:nvCxnSpPr>
          <p:cNvPr id="53" name="Прямая соединительная линия 52"/>
          <p:cNvCxnSpPr/>
          <p:nvPr/>
        </p:nvCxnSpPr>
        <p:spPr>
          <a:xfrm>
            <a:off x="7452320" y="2924944"/>
            <a:ext cx="1" cy="43204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единительная линия 19"/>
          <p:cNvCxnSpPr/>
          <p:nvPr/>
        </p:nvCxnSpPr>
        <p:spPr>
          <a:xfrm>
            <a:off x="1619672" y="2276872"/>
            <a:ext cx="0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1" name="Picture 9" descr="C:\Users\сергей\Downloads\post-318-1248678773_thum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4" name="Прямоугольник 13"/>
          <p:cNvSpPr/>
          <p:nvPr/>
        </p:nvSpPr>
        <p:spPr>
          <a:xfrm>
            <a:off x="2699792" y="476672"/>
            <a:ext cx="5688632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1400" b="1" u="sng" dirty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Этапы реализации проекта:</a:t>
            </a:r>
            <a:endParaRPr lang="ru-RU" sz="1400" u="sng" dirty="0">
              <a:solidFill>
                <a:schemeClr val="accent6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Горизонтальный свиток 14"/>
          <p:cNvSpPr/>
          <p:nvPr/>
        </p:nvSpPr>
        <p:spPr>
          <a:xfrm>
            <a:off x="539552" y="1052736"/>
            <a:ext cx="7848872" cy="2520280"/>
          </a:xfrm>
          <a:prstGeom prst="horizontalScroll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/>
          <p:cNvSpPr/>
          <p:nvPr/>
        </p:nvSpPr>
        <p:spPr>
          <a:xfrm>
            <a:off x="2051720" y="908720"/>
            <a:ext cx="253793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I этап – организационный.</a:t>
            </a:r>
            <a:endParaRPr lang="ru-RU" sz="1400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1043608" y="1628800"/>
            <a:ext cx="6624736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>
                <a:latin typeface="Arial" pitchFamily="34" charset="0"/>
                <a:cs typeface="Arial" pitchFamily="34" charset="0"/>
              </a:rPr>
              <a:t>Изучение методической литературы по данной теме.</a:t>
            </a:r>
          </a:p>
          <a:p>
            <a:r>
              <a:rPr lang="ru-RU" sz="1400" dirty="0">
                <a:latin typeface="Arial" pitchFamily="34" charset="0"/>
                <a:cs typeface="Arial" pitchFamily="34" charset="0"/>
              </a:rPr>
              <a:t>Сбор информации необходимого материала по теме</a:t>
            </a:r>
          </a:p>
          <a:p>
            <a:pPr lvl="0"/>
            <a:r>
              <a:rPr lang="ru-RU" sz="1400" dirty="0">
                <a:latin typeface="Arial" pitchFamily="34" charset="0"/>
                <a:ea typeface="Times New Roman"/>
                <a:cs typeface="Arial" pitchFamily="34" charset="0"/>
              </a:rPr>
              <a:t>Постановка целей,  задач;</a:t>
            </a:r>
          </a:p>
          <a:p>
            <a:pPr lvl="0"/>
            <a:r>
              <a:rPr lang="ru-RU" sz="1400" dirty="0">
                <a:latin typeface="Arial" pitchFamily="34" charset="0"/>
                <a:ea typeface="Times New Roman"/>
                <a:cs typeface="Arial" pitchFamily="34" charset="0"/>
              </a:rPr>
              <a:t>Вовлечение родителей и детей в процесс решения процесс  поставленных задач.</a:t>
            </a:r>
          </a:p>
          <a:p>
            <a:pPr lvl="0"/>
            <a:r>
              <a:rPr lang="ru-RU" sz="1400" dirty="0">
                <a:latin typeface="Arial" pitchFamily="34" charset="0"/>
                <a:ea typeface="Times New Roman"/>
                <a:cs typeface="Arial" pitchFamily="34" charset="0"/>
              </a:rPr>
              <a:t>Создание условий для реализации проекта</a:t>
            </a:r>
          </a:p>
          <a:p>
            <a:pPr lvl="0"/>
            <a:r>
              <a:rPr lang="ru-RU" sz="1400" dirty="0">
                <a:ea typeface="Times New Roman"/>
                <a:cs typeface="Times New Roman"/>
              </a:rPr>
              <a:t> </a:t>
            </a:r>
            <a:endParaRPr lang="ru-RU" sz="1400" dirty="0"/>
          </a:p>
        </p:txBody>
      </p:sp>
      <p:sp>
        <p:nvSpPr>
          <p:cNvPr id="22" name="Горизонтальный свиток 21"/>
          <p:cNvSpPr/>
          <p:nvPr/>
        </p:nvSpPr>
        <p:spPr>
          <a:xfrm>
            <a:off x="539552" y="3717032"/>
            <a:ext cx="7848872" cy="1296144"/>
          </a:xfrm>
          <a:prstGeom prst="horizontalScroll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рямоугольник 22"/>
          <p:cNvSpPr/>
          <p:nvPr/>
        </p:nvSpPr>
        <p:spPr>
          <a:xfrm>
            <a:off x="2411760" y="3429000"/>
            <a:ext cx="583264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>
                <a:solidFill>
                  <a:srgbClr val="0070C0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II  этап – основной ( практический)</a:t>
            </a:r>
            <a:br>
              <a:rPr lang="ru-RU" sz="1400" b="1" dirty="0">
                <a:solidFill>
                  <a:srgbClr val="0070C0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</a:br>
            <a:endParaRPr lang="ru-RU" sz="1400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5" name="Горизонтальный свиток 24"/>
          <p:cNvSpPr/>
          <p:nvPr/>
        </p:nvSpPr>
        <p:spPr>
          <a:xfrm>
            <a:off x="539552" y="5373216"/>
            <a:ext cx="7848872" cy="1224136"/>
          </a:xfrm>
          <a:prstGeom prst="horizontalScroll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Прямоугольник 27"/>
          <p:cNvSpPr/>
          <p:nvPr/>
        </p:nvSpPr>
        <p:spPr>
          <a:xfrm>
            <a:off x="971600" y="5085184"/>
            <a:ext cx="619268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>
                <a:solidFill>
                  <a:srgbClr val="0070C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III этап – заключительный</a:t>
            </a:r>
            <a:endParaRPr lang="ru-RU" sz="1400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171" name="Rectangle 3"/>
          <p:cNvSpPr>
            <a:spLocks noChangeArrowheads="1"/>
          </p:cNvSpPr>
          <p:nvPr/>
        </p:nvSpPr>
        <p:spPr bwMode="auto">
          <a:xfrm>
            <a:off x="1439144" y="5733257"/>
            <a:ext cx="770485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07988" algn="l"/>
                <a:tab pos="457200" algn="l"/>
              </a:tabLst>
            </a:pPr>
            <a:r>
              <a:rPr lang="ru-RU" sz="1400" dirty="0">
                <a:latin typeface="Arial" pitchFamily="34" charset="0"/>
                <a:cs typeface="Arial" pitchFamily="34" charset="0"/>
              </a:rPr>
              <a:t>               Подведения итогов проекта. Обобщения </a:t>
            </a:r>
            <a:r>
              <a:rPr kumimoji="0" lang="ru-RU" sz="1400" b="0" i="0" u="none" strike="noStrike" cap="none" normalizeH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ru-RU" sz="1400" dirty="0">
                <a:latin typeface="Arial" pitchFamily="34" charset="0"/>
                <a:ea typeface="Calibri" pitchFamily="34" charset="0"/>
                <a:cs typeface="Arial" pitchFamily="34" charset="0"/>
              </a:rPr>
              <a:t>материалов </a:t>
            </a:r>
            <a:r>
              <a:rPr kumimoji="0" lang="ru-RU" sz="1400" b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проекта. </a:t>
            </a: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07988" algn="l"/>
                <a:tab pos="457200" algn="l"/>
              </a:tabLst>
            </a:pPr>
            <a:r>
              <a:rPr lang="ru-RU" sz="1400" dirty="0">
                <a:latin typeface="Arial" pitchFamily="34" charset="0"/>
                <a:ea typeface="Calibri" pitchFamily="34" charset="0"/>
                <a:cs typeface="Arial" pitchFamily="34" charset="0"/>
              </a:rPr>
              <a:t>                                                        </a:t>
            </a:r>
            <a:r>
              <a:rPr kumimoji="0" lang="ru-RU" sz="1400" b="0" u="none" strike="noStrike" cap="none" normalizeH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ru-RU" sz="1400" dirty="0">
                <a:latin typeface="Arial" pitchFamily="34" charset="0"/>
                <a:ea typeface="Calibri" pitchFamily="34" charset="0"/>
                <a:cs typeface="Arial" pitchFamily="34" charset="0"/>
              </a:rPr>
              <a:t>п</a:t>
            </a: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резентация. </a:t>
            </a:r>
            <a:endParaRPr kumimoji="0" lang="ru-RU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9" name="Picture 2" descr="C:\Users\сергей\Downloads\0a078bc2a8ea217bd7d9296de80d00ce.jpg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1072999">
            <a:off x="33191" y="3001147"/>
            <a:ext cx="1967512" cy="1584176"/>
          </a:xfrm>
          <a:prstGeom prst="rect">
            <a:avLst/>
          </a:prstGeom>
          <a:noFill/>
        </p:spPr>
      </p:pic>
      <p:pic>
        <p:nvPicPr>
          <p:cNvPr id="30" name="Picture 2" descr="C:\Users\сергей\Downloads\0a078bc2a8ea217bd7d9296de80d00ce.jpg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1072999">
            <a:off x="6844390" y="799534"/>
            <a:ext cx="2188393" cy="1934037"/>
          </a:xfrm>
          <a:prstGeom prst="rect">
            <a:avLst/>
          </a:prstGeom>
          <a:noFill/>
        </p:spPr>
      </p:pic>
      <p:pic>
        <p:nvPicPr>
          <p:cNvPr id="31" name="Picture 2" descr="C:\Users\сергей\Downloads\0a078bc2a8ea217bd7d9296de80d00ce.jpg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1072999">
            <a:off x="7110494" y="4553319"/>
            <a:ext cx="1622372" cy="1306281"/>
          </a:xfrm>
          <a:prstGeom prst="rect">
            <a:avLst/>
          </a:prstGeom>
          <a:noFill/>
        </p:spPr>
      </p:pic>
      <p:pic>
        <p:nvPicPr>
          <p:cNvPr id="33" name="Picture 2" descr="0_e02a2_86bc7941_M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28416">
            <a:off x="261050" y="226283"/>
            <a:ext cx="1719521" cy="1220305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  <a:effectLst/>
        </p:spPr>
      </p:pic>
      <p:sp>
        <p:nvSpPr>
          <p:cNvPr id="17" name="TextBox 16"/>
          <p:cNvSpPr txBox="1"/>
          <p:nvPr/>
        </p:nvSpPr>
        <p:spPr>
          <a:xfrm>
            <a:off x="1115616" y="3933056"/>
            <a:ext cx="768774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>
                <a:latin typeface="Arial" pitchFamily="34" charset="0"/>
                <a:cs typeface="Arial" pitchFamily="34" charset="0"/>
              </a:rPr>
              <a:t>Организация работы через занятие ,самостоятельную деятельность с</a:t>
            </a:r>
          </a:p>
          <a:p>
            <a:r>
              <a:rPr lang="ru-RU" sz="1400" dirty="0">
                <a:latin typeface="Arial" pitchFamily="34" charset="0"/>
                <a:cs typeface="Arial" pitchFamily="34" charset="0"/>
              </a:rPr>
              <a:t> применением эффективных методов и приемов, оказывается практическая помощь  детям. </a:t>
            </a:r>
          </a:p>
          <a:p>
            <a:r>
              <a:rPr lang="ru-RU" sz="1400" dirty="0">
                <a:latin typeface="Arial" pitchFamily="34" charset="0"/>
                <a:cs typeface="Arial" pitchFamily="34" charset="0"/>
              </a:rPr>
              <a:t>Формируя  знания, умения ,навыки. 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1" name="Picture 9" descr="C:\Users\сергей\Downloads\post-318-1248678773_thum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7" name="Picture 2" descr="0_e02a2_86bc7941_M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936019">
            <a:off x="151345" y="238579"/>
            <a:ext cx="1965379" cy="1394785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  <a:effectLst/>
        </p:spPr>
      </p:pic>
      <p:graphicFrame>
        <p:nvGraphicFramePr>
          <p:cNvPr id="9" name="Схема 8"/>
          <p:cNvGraphicFramePr/>
          <p:nvPr/>
        </p:nvGraphicFramePr>
        <p:xfrm>
          <a:off x="214282" y="214290"/>
          <a:ext cx="8715436" cy="62865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10" name="Прямоугольник 9"/>
          <p:cNvSpPr/>
          <p:nvPr/>
        </p:nvSpPr>
        <p:spPr>
          <a:xfrm>
            <a:off x="4572000" y="476672"/>
            <a:ext cx="4572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1400" dirty="0">
                <a:latin typeface="Arial" pitchFamily="34" charset="0"/>
                <a:ea typeface="Times New Roman" pitchFamily="18" charset="0"/>
                <a:cs typeface="Arial" pitchFamily="34" charset="0"/>
              </a:rPr>
              <a:t>Расширение знаний детей о  жизни птиц, воспитание гуманного, заботливого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1400" dirty="0">
                <a:latin typeface="Arial" pitchFamily="34" charset="0"/>
                <a:ea typeface="Times New Roman" pitchFamily="18" charset="0"/>
                <a:cs typeface="Arial" pitchFamily="34" charset="0"/>
              </a:rPr>
              <a:t>отношения к миру природы и окружающего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1400" dirty="0">
                <a:latin typeface="Arial" pitchFamily="34" charset="0"/>
                <a:ea typeface="Times New Roman" pitchFamily="18" charset="0"/>
                <a:cs typeface="Arial" pitchFamily="34" charset="0"/>
              </a:rPr>
              <a:t>мира в целом.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4788024" y="1916832"/>
            <a:ext cx="4572000" cy="738664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1400" dirty="0">
                <a:latin typeface="Arial" pitchFamily="34" charset="0"/>
                <a:cs typeface="Arial" pitchFamily="34" charset="0"/>
              </a:rPr>
              <a:t>Повышение у детей познавательной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1400" dirty="0">
                <a:latin typeface="Arial" pitchFamily="34" charset="0"/>
                <a:cs typeface="Arial" pitchFamily="34" charset="0"/>
              </a:rPr>
              <a:t> активности, самостоятельности,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1400" dirty="0">
                <a:latin typeface="Arial" pitchFamily="34" charset="0"/>
                <a:cs typeface="Arial" pitchFamily="34" charset="0"/>
              </a:rPr>
              <a:t>творчества, коммуникативности</a:t>
            </a:r>
          </a:p>
        </p:txBody>
      </p:sp>
      <p:pic>
        <p:nvPicPr>
          <p:cNvPr id="13" name="Picture 2" descr="C:\Users\сергей\Downloads\0a078bc2a8ea217bd7d9296de80d00ce.jpg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 rot="21072999">
            <a:off x="1731533" y="980793"/>
            <a:ext cx="2011526" cy="1619615"/>
          </a:xfrm>
          <a:prstGeom prst="rect">
            <a:avLst/>
          </a:prstGeom>
          <a:noFill/>
        </p:spPr>
      </p:pic>
      <p:pic>
        <p:nvPicPr>
          <p:cNvPr id="14" name="Picture 2" descr="C:\Users\сергей\Downloads\0a078bc2a8ea217bd7d9296de80d00ce.jpg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 rot="21072999">
            <a:off x="2141940" y="3977256"/>
            <a:ext cx="1622372" cy="1306281"/>
          </a:xfrm>
          <a:prstGeom prst="rect">
            <a:avLst/>
          </a:prstGeom>
          <a:noFill/>
        </p:spPr>
      </p:pic>
      <p:pic>
        <p:nvPicPr>
          <p:cNvPr id="15" name="Picture 2" descr="C:\Users\сергей\Downloads\0a078bc2a8ea217bd7d9296de80d00ce.jpg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 rot="21072999">
            <a:off x="917805" y="5129384"/>
            <a:ext cx="1622372" cy="130628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1" name="Picture 9" descr="C:\Users\сергей\Downloads\post-318-1248678773_thum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14338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2" descr="0_e02a2_86bc7941_M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98656">
            <a:off x="342499" y="167896"/>
            <a:ext cx="1976095" cy="1402390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  <a:effectLst/>
        </p:spPr>
      </p:pic>
      <p:sp>
        <p:nvSpPr>
          <p:cNvPr id="5" name="Прямоугольник 4"/>
          <p:cNvSpPr/>
          <p:nvPr/>
        </p:nvSpPr>
        <p:spPr>
          <a:xfrm>
            <a:off x="2357422" y="714356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b="1" u="sng" dirty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Методическая литература.</a:t>
            </a:r>
            <a:endParaRPr lang="ru-RU" dirty="0"/>
          </a:p>
        </p:txBody>
      </p:sp>
      <p:pic>
        <p:nvPicPr>
          <p:cNvPr id="14" name="Picture 3" descr="0_7f004_4fd5de7c_XL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76256" y="158090"/>
            <a:ext cx="2166813" cy="2166813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  <a:effectLst/>
        </p:spPr>
      </p:pic>
      <p:pic>
        <p:nvPicPr>
          <p:cNvPr id="1026" name="Picture 2" descr="C:\Users\301\Desktop\IMG-20190531-WA0033.jpg"/>
          <p:cNvPicPr>
            <a:picLocks noChangeAspect="1" noChangeArrowheads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285720" y="1643050"/>
            <a:ext cx="4866699" cy="36500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TextBox 8"/>
          <p:cNvSpPr txBox="1"/>
          <p:nvPr/>
        </p:nvSpPr>
        <p:spPr>
          <a:xfrm>
            <a:off x="5286380" y="2143116"/>
            <a:ext cx="3857620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ru-RU" sz="1400" dirty="0">
                <a:latin typeface="Arial" pitchFamily="34" charset="0"/>
                <a:cs typeface="Arial" pitchFamily="34" charset="0"/>
              </a:rPr>
              <a:t>Г. Снегирев «Про Птиц»</a:t>
            </a:r>
          </a:p>
          <a:p>
            <a:pPr>
              <a:buFont typeface="Wingdings" pitchFamily="2" charset="2"/>
              <a:buChar char="Ø"/>
            </a:pPr>
            <a:r>
              <a:rPr lang="ru-RU" sz="1400" dirty="0">
                <a:latin typeface="Arial" pitchFamily="34" charset="0"/>
                <a:cs typeface="Arial" pitchFamily="34" charset="0"/>
              </a:rPr>
              <a:t>Р. </a:t>
            </a:r>
            <a:r>
              <a:rPr lang="ru-RU" sz="1400" dirty="0" err="1">
                <a:latin typeface="Arial" pitchFamily="34" charset="0"/>
                <a:cs typeface="Arial" pitchFamily="34" charset="0"/>
              </a:rPr>
              <a:t>Баумволь</a:t>
            </a:r>
            <a:r>
              <a:rPr lang="ru-RU" sz="1400" dirty="0">
                <a:latin typeface="Arial" pitchFamily="34" charset="0"/>
                <a:cs typeface="Arial" pitchFamily="34" charset="0"/>
              </a:rPr>
              <a:t> «Клетчатый ГУСЬ» </a:t>
            </a:r>
          </a:p>
          <a:p>
            <a:pPr>
              <a:buFont typeface="Wingdings" pitchFamily="2" charset="2"/>
              <a:buChar char="Ø"/>
            </a:pPr>
            <a:r>
              <a:rPr lang="ru-RU" sz="1400" dirty="0">
                <a:latin typeface="Arial" pitchFamily="34" charset="0"/>
                <a:cs typeface="Arial" pitchFamily="34" charset="0"/>
              </a:rPr>
              <a:t>В. Бианки «Книга рассказов и сказок о природе»</a:t>
            </a:r>
          </a:p>
          <a:p>
            <a:pPr>
              <a:buFont typeface="Wingdings" pitchFamily="2" charset="2"/>
              <a:buChar char="Ø"/>
            </a:pPr>
            <a:r>
              <a:rPr lang="ru-RU" sz="1400" dirty="0">
                <a:latin typeface="Arial" pitchFamily="34" charset="0"/>
                <a:cs typeface="Arial" pitchFamily="34" charset="0"/>
              </a:rPr>
              <a:t>Детская литература «Домашний воробей»</a:t>
            </a:r>
          </a:p>
          <a:p>
            <a:pPr>
              <a:buFont typeface="Wingdings" pitchFamily="2" charset="2"/>
              <a:buChar char="Ø"/>
            </a:pPr>
            <a:r>
              <a:rPr lang="ru-RU" sz="1400" dirty="0">
                <a:latin typeface="Arial" pitchFamily="34" charset="0"/>
                <a:cs typeface="Arial" pitchFamily="34" charset="0"/>
              </a:rPr>
              <a:t>А.А. Плешаков «О птицах» </a:t>
            </a:r>
          </a:p>
          <a:p>
            <a:pPr>
              <a:buFont typeface="Wingdings" pitchFamily="2" charset="2"/>
              <a:buChar char="Ø"/>
            </a:pPr>
            <a:r>
              <a:rPr lang="ru-RU" sz="1400" dirty="0">
                <a:latin typeface="Arial" pitchFamily="34" charset="0"/>
                <a:cs typeface="Arial" pitchFamily="34" charset="0"/>
              </a:rPr>
              <a:t>Первые уроки. Раскраска.</a:t>
            </a:r>
          </a:p>
          <a:p>
            <a:pPr>
              <a:buFont typeface="Wingdings" pitchFamily="2" charset="2"/>
              <a:buChar char="Ø"/>
            </a:pPr>
            <a:r>
              <a:rPr lang="ru-RU" sz="1400" dirty="0">
                <a:latin typeface="Arial" pitchFamily="34" charset="0"/>
                <a:cs typeface="Arial" pitchFamily="34" charset="0"/>
              </a:rPr>
              <a:t>Демонстрационный материал. Зимующие птицы. </a:t>
            </a:r>
          </a:p>
          <a:p>
            <a:pPr>
              <a:buFont typeface="Wingdings" pitchFamily="2" charset="2"/>
              <a:buChar char="Ø"/>
            </a:pPr>
            <a:r>
              <a:rPr lang="ru-RU" sz="1400" dirty="0">
                <a:latin typeface="Arial" pitchFamily="34" charset="0"/>
                <a:cs typeface="Arial" pitchFamily="34" charset="0"/>
              </a:rPr>
              <a:t>Тайны живой природы «Жизнь птиц» часть 6</a:t>
            </a:r>
          </a:p>
          <a:p>
            <a:pPr>
              <a:buFont typeface="Wingdings" pitchFamily="2" charset="2"/>
              <a:buChar char="Ø"/>
            </a:pPr>
            <a:r>
              <a:rPr lang="ru-RU" sz="1400" dirty="0">
                <a:latin typeface="Arial" pitchFamily="34" charset="0"/>
                <a:cs typeface="Arial" pitchFamily="34" charset="0"/>
              </a:rPr>
              <a:t>Экологические беседы о птицах</a:t>
            </a:r>
            <a:endParaRPr lang="ru-RU" sz="1400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5382892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1" name="Picture 9" descr="C:\Users\сергей\Downloads\post-318-1248678773_thum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</p:pic>
      <p:pic>
        <p:nvPicPr>
          <p:cNvPr id="17" name="Picture 2" descr="0_e02a2_86bc7941_M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34276">
            <a:off x="188688" y="301719"/>
            <a:ext cx="2281739" cy="1619299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  <a:effectLst/>
        </p:spPr>
      </p:pic>
      <p:pic>
        <p:nvPicPr>
          <p:cNvPr id="20" name="Picture 2" descr="C:\Users\сергей\Downloads\0a078bc2a8ea217bd7d9296de80d00ce.jpg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1072999">
            <a:off x="3538406" y="1212477"/>
            <a:ext cx="1967512" cy="1584176"/>
          </a:xfrm>
          <a:prstGeom prst="rect">
            <a:avLst/>
          </a:prstGeom>
          <a:noFill/>
        </p:spPr>
      </p:pic>
      <p:pic>
        <p:nvPicPr>
          <p:cNvPr id="21" name="Picture 2" descr="C:\Users\сергей\Downloads\0a078bc2a8ea217bd7d9296de80d00ce.jpg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1072999">
            <a:off x="5771761" y="450840"/>
            <a:ext cx="2305141" cy="1856024"/>
          </a:xfrm>
          <a:prstGeom prst="rect">
            <a:avLst/>
          </a:prstGeom>
          <a:noFill/>
        </p:spPr>
      </p:pic>
      <p:pic>
        <p:nvPicPr>
          <p:cNvPr id="22" name="Picture 2" descr="C:\Users\сергей\Downloads\0a078bc2a8ea217bd7d9296de80d00ce.jpg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1072999">
            <a:off x="6205887" y="2172436"/>
            <a:ext cx="2404039" cy="1935653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1331640" y="2852936"/>
            <a:ext cx="403244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b="1" u="sng" dirty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Работа с родителями:</a:t>
            </a:r>
            <a:endParaRPr lang="ru-RU" dirty="0">
              <a:solidFill>
                <a:schemeClr val="accent6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28596" y="3643315"/>
            <a:ext cx="7572428" cy="25391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Font typeface="Wingdings" pitchFamily="2" charset="2"/>
              <a:buChar char="ü"/>
            </a:pPr>
            <a:r>
              <a:rPr lang="ru-RU" sz="1400" dirty="0">
                <a:latin typeface="Arial" pitchFamily="34" charset="0"/>
                <a:cs typeface="Arial" pitchFamily="34" charset="0"/>
              </a:rPr>
              <a:t>Беседы и консультации с родителями.</a:t>
            </a:r>
          </a:p>
          <a:p>
            <a:pPr>
              <a:lnSpc>
                <a:spcPct val="150000"/>
              </a:lnSpc>
              <a:buFont typeface="Wingdings" pitchFamily="2" charset="2"/>
              <a:buChar char="ü"/>
            </a:pPr>
            <a:r>
              <a:rPr lang="ru-RU" sz="1400" dirty="0">
                <a:latin typeface="Arial" pitchFamily="34" charset="0"/>
                <a:cs typeface="Arial" pitchFamily="34" charset="0"/>
              </a:rPr>
              <a:t>Составление и оформление книжки –раскладушки «Юные орнитологи»</a:t>
            </a:r>
          </a:p>
          <a:p>
            <a:pPr>
              <a:lnSpc>
                <a:spcPct val="150000"/>
              </a:lnSpc>
              <a:buFont typeface="Wingdings" pitchFamily="2" charset="2"/>
              <a:buChar char="ü"/>
            </a:pPr>
            <a:r>
              <a:rPr lang="ru-RU" sz="1400" dirty="0">
                <a:latin typeface="Arial" pitchFamily="34" charset="0"/>
                <a:cs typeface="Arial" pitchFamily="34" charset="0"/>
              </a:rPr>
              <a:t>Совместная работа родителей и детей (аппликации, рисунки, поделки)</a:t>
            </a:r>
          </a:p>
          <a:p>
            <a:pPr>
              <a:lnSpc>
                <a:spcPct val="150000"/>
              </a:lnSpc>
              <a:buFont typeface="Wingdings" pitchFamily="2" charset="2"/>
              <a:buChar char="ü"/>
            </a:pPr>
            <a:r>
              <a:rPr lang="ru-RU" sz="1400" dirty="0">
                <a:latin typeface="Arial" pitchFamily="34" charset="0"/>
                <a:cs typeface="Arial" pitchFamily="34" charset="0"/>
              </a:rPr>
              <a:t>Подбор книг для групповой библиотеки.</a:t>
            </a:r>
          </a:p>
          <a:p>
            <a:pPr>
              <a:lnSpc>
                <a:spcPct val="150000"/>
              </a:lnSpc>
              <a:buFont typeface="Wingdings" pitchFamily="2" charset="2"/>
              <a:buChar char="ü"/>
            </a:pPr>
            <a:r>
              <a:rPr lang="ru-RU" sz="1400" dirty="0">
                <a:latin typeface="Arial" pitchFamily="34" charset="0"/>
                <a:cs typeface="Arial" pitchFamily="34" charset="0"/>
              </a:rPr>
              <a:t>Рекомендации по домашнему чтению.</a:t>
            </a:r>
          </a:p>
          <a:p>
            <a:endParaRPr lang="ru-RU" dirty="0"/>
          </a:p>
          <a:p>
            <a:endParaRPr lang="ru-RU" dirty="0"/>
          </a:p>
          <a:p>
            <a:endParaRPr lang="ru-RU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1" name="Picture 9" descr="C:\Users\сергей\Downloads\post-318-1248678773_thum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2" descr="0_e02a2_86bc7941_M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279957">
            <a:off x="252167" y="247644"/>
            <a:ext cx="2659268" cy="1887222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  <a:effectLst/>
        </p:spPr>
      </p:pic>
      <p:sp>
        <p:nvSpPr>
          <p:cNvPr id="5" name="Горизонтальный свиток 4"/>
          <p:cNvSpPr/>
          <p:nvPr/>
        </p:nvSpPr>
        <p:spPr>
          <a:xfrm>
            <a:off x="1643042" y="3357562"/>
            <a:ext cx="5857916" cy="1785950"/>
          </a:xfrm>
          <a:prstGeom prst="horizontalScroll">
            <a:avLst/>
          </a:prstGeom>
          <a:ln>
            <a:solidFill>
              <a:srgbClr val="002060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2357422" y="3857628"/>
            <a:ext cx="4133633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600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latin typeface="Arial" pitchFamily="34" charset="0"/>
                <a:cs typeface="Arial" pitchFamily="34" charset="0"/>
              </a:rPr>
              <a:t>Приложение</a:t>
            </a:r>
            <a:endParaRPr lang="ru-RU" sz="3600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Рисунок 8" descr="1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00694" y="1000108"/>
            <a:ext cx="2712343" cy="31084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4" descr="1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2910" y="1785926"/>
            <a:ext cx="2376264" cy="22048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1" name="Picture 9" descr="C:\Users\сергей\Downloads\post-318-1248678773_thum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Рисунок 4" descr="ef58a600ed03.pn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 rot="20541941">
            <a:off x="1549755" y="1756089"/>
            <a:ext cx="5490703" cy="3793498"/>
          </a:xfrm>
          <a:prstGeom prst="rect">
            <a:avLst/>
          </a:prstGeom>
        </p:spPr>
      </p:pic>
      <p:pic>
        <p:nvPicPr>
          <p:cNvPr id="6" name="Рисунок 5" descr="1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88224" y="4149080"/>
            <a:ext cx="2208287" cy="2530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4" descr="1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4653137"/>
            <a:ext cx="2376264" cy="22048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8" descr="C:\Users\сергей\Downloads\ласточка.png"/>
          <p:cNvPicPr>
            <a:picLocks noChangeAspect="1" noChangeArrowheads="1"/>
          </p:cNvPicPr>
          <p:nvPr/>
        </p:nvPicPr>
        <p:blipFill>
          <a:blip r:embed="rId6" cstate="print"/>
          <a:srcRect b="12301"/>
          <a:stretch>
            <a:fillRect/>
          </a:stretch>
        </p:blipFill>
        <p:spPr bwMode="auto">
          <a:xfrm rot="21442022">
            <a:off x="637836" y="1511776"/>
            <a:ext cx="1202091" cy="1171615"/>
          </a:xfrm>
          <a:prstGeom prst="rect">
            <a:avLst/>
          </a:prstGeom>
          <a:noFill/>
        </p:spPr>
      </p:pic>
      <p:pic>
        <p:nvPicPr>
          <p:cNvPr id="10" name="Рисунок 4" descr="1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10422" y="4941168"/>
            <a:ext cx="2065841" cy="19168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6" name="WordArt 2" descr="Частый вертикальный"/>
          <p:cNvSpPr>
            <a:spLocks noChangeArrowheads="1" noChangeShapeType="1" noTextEdit="1"/>
          </p:cNvSpPr>
          <p:nvPr/>
        </p:nvSpPr>
        <p:spPr bwMode="auto">
          <a:xfrm rot="19455672">
            <a:off x="2771800" y="2348878"/>
            <a:ext cx="2880320" cy="1584177"/>
          </a:xfrm>
          <a:prstGeom prst="rect">
            <a:avLst/>
          </a:prstGeom>
        </p:spPr>
        <p:txBody>
          <a:bodyPr wrap="none" fromWordArt="1">
            <a:prstTxWarp prst="textCurveUp">
              <a:avLst>
                <a:gd name="adj" fmla="val 0"/>
              </a:avLst>
            </a:prstTxWarp>
          </a:bodyPr>
          <a:lstStyle/>
          <a:p>
            <a:pPr algn="ctr" rtl="0"/>
            <a:endParaRPr lang="ru-RU" sz="1400" kern="10" spc="0" dirty="0">
              <a:ln w="12700">
                <a:solidFill>
                  <a:srgbClr val="000000"/>
                </a:solidFill>
                <a:round/>
                <a:headEnd/>
                <a:tailEnd/>
              </a:ln>
              <a:pattFill prst="dashHorz">
                <a:fgClr>
                  <a:srgbClr val="808080"/>
                </a:fgClr>
                <a:bgClr>
                  <a:srgbClr val="FFFF00"/>
                </a:bgClr>
              </a:patt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 rot="19524937">
            <a:off x="2960792" y="2946645"/>
            <a:ext cx="24427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Исследование 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1" name="Picture 9" descr="C:\Users\сергей\Downloads\post-318-1248678773_thum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2" descr="0_e02a2_86bc7941_M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866123">
            <a:off x="402778" y="236114"/>
            <a:ext cx="2081375" cy="1477105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  <a:effectLst/>
        </p:spPr>
      </p:pic>
      <p:sp>
        <p:nvSpPr>
          <p:cNvPr id="11" name="Вертикальный свиток 10"/>
          <p:cNvSpPr/>
          <p:nvPr/>
        </p:nvSpPr>
        <p:spPr>
          <a:xfrm>
            <a:off x="3143240" y="785794"/>
            <a:ext cx="5256584" cy="1656184"/>
          </a:xfrm>
          <a:prstGeom prst="verticalScroll">
            <a:avLst>
              <a:gd name="adj" fmla="val 8436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Picture 3" descr="C:\Users\сергей\Downloads\0_e028e_c8c5f11_M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3214678" y="1000108"/>
            <a:ext cx="5040560" cy="936104"/>
          </a:xfrm>
          <a:prstGeom prst="rect">
            <a:avLst/>
          </a:prstGeom>
          <a:noFill/>
        </p:spPr>
      </p:pic>
      <p:sp>
        <p:nvSpPr>
          <p:cNvPr id="13" name="TextBox 12"/>
          <p:cNvSpPr txBox="1"/>
          <p:nvPr/>
        </p:nvSpPr>
        <p:spPr>
          <a:xfrm>
            <a:off x="3286116" y="1928802"/>
            <a:ext cx="504150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Рассматривание иллюстраций о развитие птиц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 cstate="print"/>
          <a:stretch>
            <a:fillRect/>
          </a:stretch>
        </p:blipFill>
        <p:spPr bwMode="auto">
          <a:xfrm>
            <a:off x="571472" y="3071810"/>
            <a:ext cx="2648575" cy="353143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51" name="Picture 3" descr="C:\Users\301\Desktop\IMG-20190531-WA0032.jpg"/>
          <p:cNvPicPr>
            <a:picLocks noChangeAspect="1" noChangeArrowheads="1"/>
          </p:cNvPicPr>
          <p:nvPr/>
        </p:nvPicPr>
        <p:blipFill>
          <a:blip r:embed="rId6"/>
          <a:srcRect t="16875" b="13749"/>
          <a:stretch>
            <a:fillRect/>
          </a:stretch>
        </p:blipFill>
        <p:spPr bwMode="auto">
          <a:xfrm>
            <a:off x="3515840" y="3062641"/>
            <a:ext cx="2648575" cy="351060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2" name="TextBox 11"/>
          <p:cNvSpPr txBox="1"/>
          <p:nvPr/>
        </p:nvSpPr>
        <p:spPr>
          <a:xfrm>
            <a:off x="5929322" y="2786058"/>
            <a:ext cx="12858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20" name="Рисунок 5" descr="1.gif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448198" y="3334106"/>
            <a:ext cx="2280295" cy="26132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Рисунок 4" descr="1.gif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1285860"/>
            <a:ext cx="1979712" cy="2134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Picture 3" descr="C:\Users\сергей\Downloads\0_e028e_c8c5f11_M.jpg">
            <a:extLst>
              <a:ext uri="{FF2B5EF4-FFF2-40B4-BE49-F238E27FC236}">
                <a16:creationId xmlns:a16="http://schemas.microsoft.com/office/drawing/2014/main" id="{7D278BCE-EDC2-74B6-F77B-9382703A27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3220047" y="992698"/>
            <a:ext cx="5040560" cy="93610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1" name="Picture 9" descr="C:\Users\сергей\Downloads\post-318-1248678773_thum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</p:pic>
      <p:pic>
        <p:nvPicPr>
          <p:cNvPr id="27" name="Picture 8" descr="C:\Users\сергей\Downloads\ласточка.png"/>
          <p:cNvPicPr>
            <a:picLocks noChangeAspect="1" noChangeArrowheads="1"/>
          </p:cNvPicPr>
          <p:nvPr/>
        </p:nvPicPr>
        <p:blipFill>
          <a:blip r:embed="rId3" cstate="print"/>
          <a:srcRect b="12301"/>
          <a:stretch>
            <a:fillRect/>
          </a:stretch>
        </p:blipFill>
        <p:spPr bwMode="auto">
          <a:xfrm rot="21442022">
            <a:off x="712409" y="1298388"/>
            <a:ext cx="1319492" cy="1286040"/>
          </a:xfrm>
          <a:prstGeom prst="rect">
            <a:avLst/>
          </a:prstGeom>
          <a:noFill/>
        </p:spPr>
      </p:pic>
      <p:pic>
        <p:nvPicPr>
          <p:cNvPr id="8" name="Рисунок 7" descr="ef58a600ed03.pn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 rot="20541941">
            <a:off x="1751966" y="1681166"/>
            <a:ext cx="5179316" cy="3578362"/>
          </a:xfrm>
          <a:prstGeom prst="rect">
            <a:avLst/>
          </a:prstGeom>
        </p:spPr>
      </p:pic>
      <p:pic>
        <p:nvPicPr>
          <p:cNvPr id="9" name="Рисунок 8" descr="1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88224" y="4437112"/>
            <a:ext cx="1895521" cy="2172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4" descr="1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3528" y="4509120"/>
            <a:ext cx="2201455" cy="19888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TextBox 10"/>
          <p:cNvSpPr txBox="1"/>
          <p:nvPr/>
        </p:nvSpPr>
        <p:spPr>
          <a:xfrm rot="19460639">
            <a:off x="3050120" y="2457120"/>
            <a:ext cx="28152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Творческая мастерская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1" name="Picture 9" descr="C:\Users\сергей\Downloads\post-318-1248678773_thum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</p:pic>
      <p:pic>
        <p:nvPicPr>
          <p:cNvPr id="17" name="Picture 2" descr="0_e02a2_86bc7941_M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784082">
            <a:off x="155018" y="239301"/>
            <a:ext cx="2303971" cy="1635076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  <a:effectLst/>
        </p:spPr>
      </p:pic>
      <p:pic>
        <p:nvPicPr>
          <p:cNvPr id="27" name="Picture 8" descr="C:\Users\сергей\Downloads\ласточка.png"/>
          <p:cNvPicPr>
            <a:picLocks noChangeAspect="1" noChangeArrowheads="1"/>
          </p:cNvPicPr>
          <p:nvPr/>
        </p:nvPicPr>
        <p:blipFill>
          <a:blip r:embed="rId4" cstate="print"/>
          <a:srcRect b="12301"/>
          <a:stretch>
            <a:fillRect/>
          </a:stretch>
        </p:blipFill>
        <p:spPr bwMode="auto">
          <a:xfrm rot="21442022">
            <a:off x="3516970" y="617644"/>
            <a:ext cx="1244252" cy="1212707"/>
          </a:xfrm>
          <a:prstGeom prst="rect">
            <a:avLst/>
          </a:prstGeom>
          <a:noFill/>
        </p:spPr>
      </p:pic>
      <p:pic>
        <p:nvPicPr>
          <p:cNvPr id="13" name="Picture 2" descr="C:\Users\сергей\Downloads\0a078bc2a8ea217bd7d9296de80d00ce.jpg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21072999">
            <a:off x="457634" y="5273823"/>
            <a:ext cx="1806782" cy="1454761"/>
          </a:xfrm>
          <a:prstGeom prst="rect">
            <a:avLst/>
          </a:prstGeom>
          <a:noFill/>
        </p:spPr>
      </p:pic>
      <p:pic>
        <p:nvPicPr>
          <p:cNvPr id="7" name="Рисунок 6" descr="WhatsApp Image 2023-04-24 at 13.07.59.jpe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72198" y="857232"/>
            <a:ext cx="2571768" cy="34290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74" name="Picture 2" descr="C:\Users\301\Desktop\IMG-20190531-WA0031.jpg"/>
          <p:cNvPicPr>
            <a:picLocks noChangeAspect="1" noChangeArrowheads="1"/>
          </p:cNvPicPr>
          <p:nvPr/>
        </p:nvPicPr>
        <p:blipFill>
          <a:blip r:embed="rId7" cstate="print"/>
          <a:stretch>
            <a:fillRect/>
          </a:stretch>
        </p:blipFill>
        <p:spPr bwMode="auto">
          <a:xfrm>
            <a:off x="142844" y="2857496"/>
            <a:ext cx="3143271" cy="23574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 descr="5ea989ce-2a07-4e2c-b8f3-b42cd267cefa.jp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428992" y="2000240"/>
            <a:ext cx="2491301" cy="37862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Picture 2" descr="C:\Users\сергей\Downloads\0a078bc2a8ea217bd7d9296de80d00ce.jpg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21072999">
            <a:off x="6244111" y="4629987"/>
            <a:ext cx="1806782" cy="145476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1" name="Picture 9" descr="C:\Users\сергей\Downloads\post-318-1248678773_thum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2569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2" descr="0_e02a2_86bc7941_M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279957">
            <a:off x="259556" y="286821"/>
            <a:ext cx="2090319" cy="1483452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  <a:effectLst/>
        </p:spPr>
      </p:pic>
      <p:pic>
        <p:nvPicPr>
          <p:cNvPr id="8" name="Picture 2" descr="C:\Users\сергей\Downloads\0_5af3d_a2812397_XL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67744" y="1206500"/>
            <a:ext cx="4445000" cy="4445000"/>
          </a:xfrm>
          <a:prstGeom prst="rect">
            <a:avLst/>
          </a:prstGeom>
          <a:noFill/>
        </p:spPr>
      </p:pic>
      <p:pic>
        <p:nvPicPr>
          <p:cNvPr id="1031" name="Picture 7" descr="C:\Users\сергей\Pictures\67171615_178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214346" y="4365104"/>
            <a:ext cx="3810667" cy="2492896"/>
          </a:xfrm>
          <a:prstGeom prst="rect">
            <a:avLst/>
          </a:prstGeom>
          <a:noFill/>
        </p:spPr>
      </p:pic>
      <p:pic>
        <p:nvPicPr>
          <p:cNvPr id="6146" name="Picture 2" descr="C:\Users\301\Desktop\IMG-20190531-WA0029.jpg"/>
          <p:cNvPicPr>
            <a:picLocks noChangeAspect="1" noChangeArrowheads="1"/>
          </p:cNvPicPr>
          <p:nvPr/>
        </p:nvPicPr>
        <p:blipFill>
          <a:blip r:embed="rId6"/>
          <a:stretch>
            <a:fillRect/>
          </a:stretch>
        </p:blipFill>
        <p:spPr bwMode="auto">
          <a:xfrm>
            <a:off x="3410751" y="836712"/>
            <a:ext cx="5112567" cy="5400599"/>
          </a:xfrm>
          <a:prstGeom prst="rect">
            <a:avLst/>
          </a:prstGeom>
          <a:noFill/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2E6F42F-127A-BC28-DB7E-F67B4BBD54D8}"/>
              </a:ext>
            </a:extLst>
          </p:cNvPr>
          <p:cNvSpPr txBox="1"/>
          <p:nvPr/>
        </p:nvSpPr>
        <p:spPr>
          <a:xfrm>
            <a:off x="251521" y="2924944"/>
            <a:ext cx="1846570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3200" b="1" dirty="0">
                <a:solidFill>
                  <a:srgbClr val="FF0000"/>
                </a:solidFill>
              </a:rPr>
              <a:t>Вместе с мамой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1" name="Picture 9" descr="C:\Users\сергей\Downloads\post-318-1248678773_thum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2" descr="0_e02a2_86bc7941_M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824408">
            <a:off x="235883" y="434761"/>
            <a:ext cx="2128457" cy="1510518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  <a:effectLst/>
        </p:spPr>
      </p:pic>
      <p:sp>
        <p:nvSpPr>
          <p:cNvPr id="19" name="Горизонтальный свиток 18"/>
          <p:cNvSpPr/>
          <p:nvPr/>
        </p:nvSpPr>
        <p:spPr>
          <a:xfrm>
            <a:off x="2500298" y="714356"/>
            <a:ext cx="5328592" cy="1080120"/>
          </a:xfrm>
          <a:prstGeom prst="horizontalScroll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3" name="Picture 2" descr="C:\Users\сергей\Downloads\0a078bc2a8ea217bd7d9296de80d00ce.jpg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1072999">
            <a:off x="3340409" y="2019311"/>
            <a:ext cx="2260946" cy="1820439"/>
          </a:xfrm>
          <a:prstGeom prst="rect">
            <a:avLst/>
          </a:prstGeom>
          <a:noFill/>
        </p:spPr>
      </p:pic>
      <p:sp>
        <p:nvSpPr>
          <p:cNvPr id="24" name="TextBox 23"/>
          <p:cNvSpPr txBox="1"/>
          <p:nvPr/>
        </p:nvSpPr>
        <p:spPr>
          <a:xfrm>
            <a:off x="2857488" y="928670"/>
            <a:ext cx="453880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Совместная деятельность воспитателя,</a:t>
            </a:r>
          </a:p>
          <a:p>
            <a:pPr algn="ctr"/>
            <a:r>
              <a:rPr lang="ru-RU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родителей с детьми</a:t>
            </a:r>
          </a:p>
        </p:txBody>
      </p:sp>
      <p:pic>
        <p:nvPicPr>
          <p:cNvPr id="4098" name="Picture 2" descr="C:\Users\301\Desktop\IMG-20190531-WA0027.jpg"/>
          <p:cNvPicPr>
            <a:picLocks noChangeAspect="1" noChangeArrowheads="1"/>
          </p:cNvPicPr>
          <p:nvPr/>
        </p:nvPicPr>
        <p:blipFill>
          <a:blip r:embed="rId5" cstate="print"/>
          <a:stretch>
            <a:fillRect/>
          </a:stretch>
        </p:blipFill>
        <p:spPr bwMode="auto">
          <a:xfrm>
            <a:off x="142844" y="2285992"/>
            <a:ext cx="3214710" cy="3214710"/>
          </a:xfrm>
          <a:prstGeom prst="rect">
            <a:avLst/>
          </a:prstGeom>
          <a:noFill/>
        </p:spPr>
      </p:pic>
      <p:pic>
        <p:nvPicPr>
          <p:cNvPr id="4099" name="Picture 3" descr="C:\Users\301\Desktop\IMG-20190531-WA0025.jpg"/>
          <p:cNvPicPr>
            <a:picLocks noChangeAspect="1" noChangeArrowheads="1"/>
          </p:cNvPicPr>
          <p:nvPr/>
        </p:nvPicPr>
        <p:blipFill>
          <a:blip r:embed="rId6" cstate="print"/>
          <a:stretch>
            <a:fillRect/>
          </a:stretch>
        </p:blipFill>
        <p:spPr bwMode="auto">
          <a:xfrm>
            <a:off x="3357554" y="3929066"/>
            <a:ext cx="2714644" cy="2714644"/>
          </a:xfrm>
          <a:prstGeom prst="rect">
            <a:avLst/>
          </a:prstGeom>
          <a:noFill/>
        </p:spPr>
      </p:pic>
      <p:pic>
        <p:nvPicPr>
          <p:cNvPr id="4102" name="Picture 6" descr="C:\Users\301\Desktop\IMG-20190303-WA0006.jpg"/>
          <p:cNvPicPr>
            <a:picLocks noChangeAspect="1" noChangeArrowheads="1"/>
          </p:cNvPicPr>
          <p:nvPr/>
        </p:nvPicPr>
        <p:blipFill>
          <a:blip r:embed="rId7" cstate="print"/>
          <a:stretch>
            <a:fillRect/>
          </a:stretch>
        </p:blipFill>
        <p:spPr bwMode="auto">
          <a:xfrm>
            <a:off x="6072198" y="1643050"/>
            <a:ext cx="2928958" cy="292895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1" name="Picture 9" descr="C:\Users\сергей\Downloads\post-318-1248678773_thum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2" descr="0_e02a2_86bc7941_M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279957">
            <a:off x="259556" y="286821"/>
            <a:ext cx="2090319" cy="1483452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  <a:effectLst/>
        </p:spPr>
      </p:pic>
      <p:pic>
        <p:nvPicPr>
          <p:cNvPr id="8" name="Picture 2" descr="C:\Users\сергей\Downloads\0_5af3d_a2812397_XL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27984" y="4869160"/>
            <a:ext cx="2808312" cy="1368152"/>
          </a:xfrm>
          <a:prstGeom prst="rect">
            <a:avLst/>
          </a:prstGeom>
          <a:noFill/>
        </p:spPr>
      </p:pic>
      <p:pic>
        <p:nvPicPr>
          <p:cNvPr id="1031" name="Picture 7" descr="C:\Users\сергей\Pictures\67171615_178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214346" y="4365104"/>
            <a:ext cx="3810667" cy="2492896"/>
          </a:xfrm>
          <a:prstGeom prst="rect">
            <a:avLst/>
          </a:prstGeom>
          <a:noFill/>
        </p:spPr>
      </p:pic>
      <p:pic>
        <p:nvPicPr>
          <p:cNvPr id="5122" name="Picture 2" descr="C:\Users\301\Desktop\IMG-20190531-WA0028.jpg"/>
          <p:cNvPicPr>
            <a:picLocks noChangeAspect="1" noChangeArrowheads="1"/>
          </p:cNvPicPr>
          <p:nvPr/>
        </p:nvPicPr>
        <p:blipFill>
          <a:blip r:embed="rId6" cstate="print"/>
          <a:srcRect t="48651" r="17107" b="29244"/>
          <a:stretch>
            <a:fillRect/>
          </a:stretch>
        </p:blipFill>
        <p:spPr bwMode="auto">
          <a:xfrm>
            <a:off x="500034" y="2071678"/>
            <a:ext cx="7858180" cy="207170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8D7CE17D-FD83-61DC-9D2F-7AE97EFC44F8}"/>
              </a:ext>
            </a:extLst>
          </p:cNvPr>
          <p:cNvSpPr/>
          <p:nvPr/>
        </p:nvSpPr>
        <p:spPr>
          <a:xfrm>
            <a:off x="4572000" y="4077072"/>
            <a:ext cx="3528392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0" cap="none" spc="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Наша выставка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1" name="Picture 9" descr="C:\Users\сергей\Downloads\post-318-1248678773_thum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</p:pic>
      <p:pic>
        <p:nvPicPr>
          <p:cNvPr id="27" name="Picture 8" descr="C:\Users\сергей\Downloads\ласточка.png"/>
          <p:cNvPicPr>
            <a:picLocks noChangeAspect="1" noChangeArrowheads="1"/>
          </p:cNvPicPr>
          <p:nvPr/>
        </p:nvPicPr>
        <p:blipFill>
          <a:blip r:embed="rId3" cstate="print"/>
          <a:srcRect b="12301"/>
          <a:stretch>
            <a:fillRect/>
          </a:stretch>
        </p:blipFill>
        <p:spPr bwMode="auto">
          <a:xfrm rot="21442022">
            <a:off x="712409" y="1298388"/>
            <a:ext cx="1319492" cy="1286040"/>
          </a:xfrm>
          <a:prstGeom prst="rect">
            <a:avLst/>
          </a:prstGeom>
          <a:noFill/>
        </p:spPr>
      </p:pic>
      <p:pic>
        <p:nvPicPr>
          <p:cNvPr id="8" name="Рисунок 7" descr="ef58a600ed03.pn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 rot="20541941">
            <a:off x="1751966" y="1681166"/>
            <a:ext cx="5179316" cy="3578362"/>
          </a:xfrm>
          <a:prstGeom prst="rect">
            <a:avLst/>
          </a:prstGeom>
        </p:spPr>
      </p:pic>
      <p:pic>
        <p:nvPicPr>
          <p:cNvPr id="9" name="Рисунок 8" descr="1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88224" y="4437112"/>
            <a:ext cx="1895521" cy="2172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4" descr="1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3528" y="4509120"/>
            <a:ext cx="2201455" cy="19888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TextBox 10"/>
          <p:cNvSpPr txBox="1"/>
          <p:nvPr/>
        </p:nvSpPr>
        <p:spPr>
          <a:xfrm rot="19460639">
            <a:off x="3226873" y="2479827"/>
            <a:ext cx="29203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Результаты проекта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1" name="Picture 9" descr="C:\Users\сергей\Downloads\post-318-1248678773_thum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2" descr="0_e02a2_86bc7941_M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279957">
            <a:off x="259556" y="286821"/>
            <a:ext cx="2090319" cy="1483452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  <a:effectLst/>
        </p:spPr>
      </p:pic>
      <p:pic>
        <p:nvPicPr>
          <p:cNvPr id="1031" name="Picture 7" descr="C:\Users\сергей\Pictures\67171615_178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48064" y="4149080"/>
            <a:ext cx="3810667" cy="2492896"/>
          </a:xfrm>
          <a:prstGeom prst="rect">
            <a:avLst/>
          </a:prstGeom>
          <a:noFill/>
        </p:spPr>
      </p:pic>
      <p:pic>
        <p:nvPicPr>
          <p:cNvPr id="7170" name="Picture 2" descr="C:\Users\301\Desktop\IMG-20190531-WA0022.jpg"/>
          <p:cNvPicPr>
            <a:picLocks noChangeAspect="1" noChangeArrowheads="1"/>
          </p:cNvPicPr>
          <p:nvPr/>
        </p:nvPicPr>
        <p:blipFill>
          <a:blip r:embed="rId5" cstate="print">
            <a:lum bright="10000" contrast="10000"/>
          </a:blip>
          <a:srcRect t="28889" b="17777"/>
          <a:stretch>
            <a:fillRect/>
          </a:stretch>
        </p:blipFill>
        <p:spPr bwMode="auto">
          <a:xfrm>
            <a:off x="3857620" y="1571612"/>
            <a:ext cx="4822045" cy="207170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 descr="IMG_9131-08-04-23-06-23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0034" y="2143116"/>
            <a:ext cx="3214710" cy="42862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1" name="Picture 9" descr="C:\Users\сергей\Downloads\post-318-1248678773_thum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2" descr="0_e02a2_86bc7941_M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279957">
            <a:off x="259556" y="286821"/>
            <a:ext cx="2090319" cy="1483452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  <a:effectLst/>
        </p:spPr>
      </p:pic>
      <p:pic>
        <p:nvPicPr>
          <p:cNvPr id="8" name="Picture 2" descr="C:\Users\сергей\Downloads\0_5af3d_a2812397_XL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67744" y="1268760"/>
            <a:ext cx="4445000" cy="4445000"/>
          </a:xfrm>
          <a:prstGeom prst="rect">
            <a:avLst/>
          </a:prstGeom>
          <a:noFill/>
        </p:spPr>
      </p:pic>
      <p:pic>
        <p:nvPicPr>
          <p:cNvPr id="1027" name="Picture 3" descr="C:\Users\сергей\Downloads\cae9663c83aa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979712" y="2708920"/>
            <a:ext cx="5352595" cy="1167839"/>
          </a:xfrm>
          <a:prstGeom prst="rect">
            <a:avLst/>
          </a:prstGeom>
          <a:noFill/>
        </p:spPr>
      </p:pic>
      <p:pic>
        <p:nvPicPr>
          <p:cNvPr id="1031" name="Picture 7" descr="C:\Users\сергей\Pictures\67171615_178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148064" y="4149080"/>
            <a:ext cx="3810667" cy="249289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3383</TotalTime>
  <Words>649</Words>
  <Application>Microsoft Office PowerPoint</Application>
  <PresentationFormat>Экран (4:3)</PresentationFormat>
  <Paragraphs>124</Paragraphs>
  <Slides>22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8" baseType="lpstr">
      <vt:lpstr>Arial</vt:lpstr>
      <vt:lpstr>Calibri</vt:lpstr>
      <vt:lpstr>Impact</vt:lpstr>
      <vt:lpstr>Times New Roman</vt:lpstr>
      <vt:lpstr>Wingdings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сергей</dc:creator>
  <cp:lastModifiedBy>bogoslovskaya_02@mail.ru</cp:lastModifiedBy>
  <cp:revision>359</cp:revision>
  <dcterms:created xsi:type="dcterms:W3CDTF">2013-03-16T06:36:55Z</dcterms:created>
  <dcterms:modified xsi:type="dcterms:W3CDTF">2023-05-02T12:19:33Z</dcterms:modified>
</cp:coreProperties>
</file>